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5.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8"/>
  </p:notesMasterIdLst>
  <p:handoutMasterIdLst>
    <p:handoutMasterId r:id="rId9"/>
  </p:handoutMasterIdLst>
  <p:sldIdLst>
    <p:sldId id="282" r:id="rId2"/>
    <p:sldId id="288" r:id="rId3"/>
    <p:sldId id="284" r:id="rId4"/>
    <p:sldId id="289" r:id="rId5"/>
    <p:sldId id="286" r:id="rId6"/>
    <p:sldId id="290"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Reza Batool" initials="RB" lastIdx="9" clrIdx="0"/>
  <p:cmAuthor id="1" name="Perrins Sandy" initials="PS" lastIdx="45"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9900"/>
    <a:srgbClr val="558F47"/>
    <a:srgbClr val="14425D"/>
    <a:srgbClr val="95273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844" autoAdjust="0"/>
    <p:restoredTop sz="76343" autoAdjust="0"/>
  </p:normalViewPr>
  <p:slideViewPr>
    <p:cSldViewPr>
      <p:cViewPr>
        <p:scale>
          <a:sx n="75" d="100"/>
          <a:sy n="75" d="100"/>
        </p:scale>
        <p:origin x="-2664" y="-66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handoutMaster" Target="handoutMasters/handoutMaster1.xml"/><Relationship Id="rId14"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6_2">
  <dgm:title val=""/>
  <dgm:desc val=""/>
  <dgm:catLst>
    <dgm:cat type="accent6" pri="11200"/>
  </dgm:catLst>
  <dgm:styleLbl name="node0">
    <dgm:fillClrLst meth="repeat">
      <a:schemeClr val="accent6"/>
    </dgm:fillClrLst>
    <dgm:linClrLst meth="repeat">
      <a:schemeClr val="lt1"/>
    </dgm:linClrLst>
    <dgm:effectClrLst/>
    <dgm:txLinClrLst/>
    <dgm:txFillClrLst/>
    <dgm:txEffectClrLst/>
  </dgm:styleLbl>
  <dgm:styleLbl name="node1">
    <dgm:fillClrLst meth="repeat">
      <a:schemeClr val="accent6"/>
    </dgm:fillClrLst>
    <dgm:linClrLst meth="repeat">
      <a:schemeClr val="lt1"/>
    </dgm:linClrLst>
    <dgm:effectClrLst/>
    <dgm:txLinClrLst/>
    <dgm:txFillClrLst/>
    <dgm:txEffectClrLst/>
  </dgm:styleLbl>
  <dgm:styleLbl name="alignNode1">
    <dgm:fillClrLst meth="repeat">
      <a:schemeClr val="accent6"/>
    </dgm:fillClrLst>
    <dgm:linClrLst meth="repeat">
      <a:schemeClr val="accent6"/>
    </dgm:linClrLst>
    <dgm:effectClrLst/>
    <dgm:txLinClrLst/>
    <dgm:txFillClrLst/>
    <dgm:txEffectClrLst/>
  </dgm:styleLbl>
  <dgm:styleLbl name="lnNode1">
    <dgm:fillClrLst meth="repeat">
      <a:schemeClr val="accent6"/>
    </dgm:fillClrLst>
    <dgm:linClrLst meth="repeat">
      <a:schemeClr val="lt1"/>
    </dgm:linClrLst>
    <dgm:effectClrLst/>
    <dgm:txLinClrLst/>
    <dgm:txFillClrLst/>
    <dgm:txEffectClrLst/>
  </dgm:styleLbl>
  <dgm:styleLbl name="vennNode1">
    <dgm:fillClrLst meth="repeat">
      <a:schemeClr val="accent6">
        <a:alpha val="50000"/>
      </a:schemeClr>
    </dgm:fillClrLst>
    <dgm:linClrLst meth="repeat">
      <a:schemeClr val="lt1"/>
    </dgm:linClrLst>
    <dgm:effectClrLst/>
    <dgm:txLinClrLst/>
    <dgm:txFillClrLst/>
    <dgm:txEffectClrLst/>
  </dgm:styleLbl>
  <dgm:styleLbl name="node2">
    <dgm:fillClrLst meth="repeat">
      <a:schemeClr val="accent6"/>
    </dgm:fillClrLst>
    <dgm:linClrLst meth="repeat">
      <a:schemeClr val="lt1"/>
    </dgm:linClrLst>
    <dgm:effectClrLst/>
    <dgm:txLinClrLst/>
    <dgm:txFillClrLst/>
    <dgm:txEffectClrLst/>
  </dgm:styleLbl>
  <dgm:styleLbl name="node3">
    <dgm:fillClrLst meth="repeat">
      <a:schemeClr val="accent6"/>
    </dgm:fillClrLst>
    <dgm:linClrLst meth="repeat">
      <a:schemeClr val="lt1"/>
    </dgm:linClrLst>
    <dgm:effectClrLst/>
    <dgm:txLinClrLst/>
    <dgm:txFillClrLst/>
    <dgm:txEffectClrLst/>
  </dgm:styleLbl>
  <dgm:styleLbl name="node4">
    <dgm:fillClrLst meth="repeat">
      <a:schemeClr val="accent6"/>
    </dgm:fillClrLst>
    <dgm:linClrLst meth="repeat">
      <a:schemeClr val="lt1"/>
    </dgm:linClrLst>
    <dgm:effectClrLst/>
    <dgm:txLinClrLst/>
    <dgm:txFillClrLst/>
    <dgm:txEffectClrLst/>
  </dgm:styleLbl>
  <dgm:styleLbl name="f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6">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6">
        <a:tint val="60000"/>
      </a:schemeClr>
    </dgm:fillClrLst>
    <dgm:linClrLst meth="repeat">
      <a:schemeClr val="accent6">
        <a:tint val="60000"/>
      </a:schemeClr>
    </dgm:linClrLst>
    <dgm:effectClrLst/>
    <dgm:txLinClrLst/>
    <dgm:txFillClrLst/>
    <dgm:txEffectClrLst/>
  </dgm:styleLbl>
  <dgm:styleLbl name="fgSibTrans2D1">
    <dgm:fillClrLst meth="repeat">
      <a:schemeClr val="accent6">
        <a:tint val="60000"/>
      </a:schemeClr>
    </dgm:fillClrLst>
    <dgm:linClrLst meth="repeat">
      <a:schemeClr val="accent6">
        <a:tint val="60000"/>
      </a:schemeClr>
    </dgm:linClrLst>
    <dgm:effectClrLst/>
    <dgm:txLinClrLst/>
    <dgm:txFillClrLst/>
    <dgm:txEffectClrLst/>
  </dgm:styleLbl>
  <dgm:styleLbl name="bgSibTrans2D1">
    <dgm:fillClrLst meth="repeat">
      <a:schemeClr val="accent6">
        <a:tint val="60000"/>
      </a:schemeClr>
    </dgm:fillClrLst>
    <dgm:linClrLst meth="repeat">
      <a:schemeClr val="accent6">
        <a:tint val="60000"/>
      </a:schemeClr>
    </dgm:linClrLst>
    <dgm:effectClrLst/>
    <dgm:txLinClrLst/>
    <dgm:txFillClrLst/>
    <dgm:txEffectClrLst/>
  </dgm:styleLbl>
  <dgm:styleLbl name="sibTrans1D1">
    <dgm:fillClrLst meth="repeat">
      <a:schemeClr val="accent6"/>
    </dgm:fillClrLst>
    <dgm:linClrLst meth="repeat">
      <a:schemeClr val="accent6"/>
    </dgm:linClrLst>
    <dgm:effectClrLst/>
    <dgm:txLinClrLst/>
    <dgm:txFillClrLst meth="repeat">
      <a:schemeClr val="tx1"/>
    </dgm:txFillClrLst>
    <dgm:txEffectClrLst/>
  </dgm:styleLbl>
  <dgm:styleLbl name="callout">
    <dgm:fillClrLst meth="repeat">
      <a:schemeClr val="accent6"/>
    </dgm:fillClrLst>
    <dgm:linClrLst meth="repeat">
      <a:schemeClr val="accent6">
        <a:tint val="50000"/>
      </a:schemeClr>
    </dgm:linClrLst>
    <dgm:effectClrLst/>
    <dgm:txLinClrLst/>
    <dgm:txFillClrLst meth="repeat">
      <a:schemeClr val="tx1"/>
    </dgm:txFillClrLst>
    <dgm:txEffectClrLst/>
  </dgm:styleLbl>
  <dgm:styleLbl name="asst0">
    <dgm:fillClrLst meth="repeat">
      <a:schemeClr val="accent6"/>
    </dgm:fillClrLst>
    <dgm:linClrLst meth="repeat">
      <a:schemeClr val="lt1"/>
    </dgm:linClrLst>
    <dgm:effectClrLst/>
    <dgm:txLinClrLst/>
    <dgm:txFillClrLst/>
    <dgm:txEffectClrLst/>
  </dgm:styleLbl>
  <dgm:styleLbl name="asst1">
    <dgm:fillClrLst meth="repeat">
      <a:schemeClr val="accent6"/>
    </dgm:fillClrLst>
    <dgm:linClrLst meth="repeat">
      <a:schemeClr val="lt1"/>
    </dgm:linClrLst>
    <dgm:effectClrLst/>
    <dgm:txLinClrLst/>
    <dgm:txFillClrLst/>
    <dgm:txEffectClrLst/>
  </dgm:styleLbl>
  <dgm:styleLbl name="asst2">
    <dgm:fillClrLst meth="repeat">
      <a:schemeClr val="accent6"/>
    </dgm:fillClrLst>
    <dgm:linClrLst meth="repeat">
      <a:schemeClr val="lt1"/>
    </dgm:linClrLst>
    <dgm:effectClrLst/>
    <dgm:txLinClrLst/>
    <dgm:txFillClrLst/>
    <dgm:txEffectClrLst/>
  </dgm:styleLbl>
  <dgm:styleLbl name="asst3">
    <dgm:fillClrLst meth="repeat">
      <a:schemeClr val="accent6"/>
    </dgm:fillClrLst>
    <dgm:linClrLst meth="repeat">
      <a:schemeClr val="lt1"/>
    </dgm:linClrLst>
    <dgm:effectClrLst/>
    <dgm:txLinClrLst/>
    <dgm:txFillClrLst/>
    <dgm:txEffectClrLst/>
  </dgm:styleLbl>
  <dgm:styleLbl name="asst4">
    <dgm:fillClrLst meth="repeat">
      <a:schemeClr val="accent6"/>
    </dgm:fillClrLst>
    <dgm:linClrLst meth="repeat">
      <a:schemeClr val="lt1"/>
    </dgm:linClrLst>
    <dgm:effectClrLst/>
    <dgm:txLinClrLst/>
    <dgm:txFillClrLst/>
    <dgm:txEffectClrLst/>
  </dgm:styleLbl>
  <dgm:styleLbl name="parChTrans2D1">
    <dgm:fillClrLst meth="repeat">
      <a:schemeClr val="accent6">
        <a:tint val="60000"/>
      </a:schemeClr>
    </dgm:fillClrLst>
    <dgm:linClrLst meth="repeat">
      <a:schemeClr val="accent6">
        <a:tint val="60000"/>
      </a:schemeClr>
    </dgm:linClrLst>
    <dgm:effectClrLst/>
    <dgm:txLinClrLst/>
    <dgm:txFillClrLst meth="repeat">
      <a:schemeClr val="lt1"/>
    </dgm:txFillClrLst>
    <dgm:txEffectClrLst/>
  </dgm:styleLbl>
  <dgm:styleLbl name="parChTrans2D2">
    <dgm:fillClrLst meth="repeat">
      <a:schemeClr val="accent6"/>
    </dgm:fillClrLst>
    <dgm:linClrLst meth="repeat">
      <a:schemeClr val="accent6"/>
    </dgm:linClrLst>
    <dgm:effectClrLst/>
    <dgm:txLinClrLst/>
    <dgm:txFillClrLst meth="repeat">
      <a:schemeClr val="lt1"/>
    </dgm:txFillClrLst>
    <dgm:txEffectClrLst/>
  </dgm:styleLbl>
  <dgm:styleLbl name="parChTrans2D3">
    <dgm:fillClrLst meth="repeat">
      <a:schemeClr val="accent6"/>
    </dgm:fillClrLst>
    <dgm:linClrLst meth="repeat">
      <a:schemeClr val="accent6"/>
    </dgm:linClrLst>
    <dgm:effectClrLst/>
    <dgm:txLinClrLst/>
    <dgm:txFillClrLst meth="repeat">
      <a:schemeClr val="lt1"/>
    </dgm:txFillClrLst>
    <dgm:txEffectClrLst/>
  </dgm:styleLbl>
  <dgm:styleLbl name="parChTrans2D4">
    <dgm:fillClrLst meth="repeat">
      <a:schemeClr val="accent6"/>
    </dgm:fillClrLst>
    <dgm:linClrLst meth="repeat">
      <a:schemeClr val="accent6"/>
    </dgm:linClrLst>
    <dgm:effectClrLst/>
    <dgm:txLinClrLst/>
    <dgm:txFillClrLst meth="repeat">
      <a:schemeClr val="lt1"/>
    </dgm:txFillClrLst>
    <dgm:txEffectClrLst/>
  </dgm:styleLbl>
  <dgm:styleLbl name="parChTrans1D1">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2">
    <dgm:fillClrLst meth="repeat">
      <a:schemeClr val="accent6"/>
    </dgm:fillClrLst>
    <dgm:linClrLst meth="repeat">
      <a:schemeClr val="accent6">
        <a:shade val="60000"/>
      </a:schemeClr>
    </dgm:linClrLst>
    <dgm:effectClrLst/>
    <dgm:txLinClrLst/>
    <dgm:txFillClrLst meth="repeat">
      <a:schemeClr val="tx1"/>
    </dgm:txFillClrLst>
    <dgm:txEffectClrLst/>
  </dgm:styleLbl>
  <dgm:styleLbl name="parChTrans1D3">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parChTrans1D4">
    <dgm:fillClrLst meth="repeat">
      <a:schemeClr val="accent6"/>
    </dgm:fillClrLst>
    <dgm:linClrLst meth="repeat">
      <a:schemeClr val="accent6">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6"/>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6"/>
    </dgm:linClrLst>
    <dgm:effectClrLst/>
    <dgm:txLinClrLst/>
    <dgm:txFillClrLst meth="repeat">
      <a:schemeClr val="dk1"/>
    </dgm:txFillClrLst>
    <dgm:txEffectClrLst/>
  </dgm:styleLbl>
  <dgm:styleLbl name="f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align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bgAccFollowNode1">
    <dgm:fillClrLst meth="repeat">
      <a:schemeClr val="accent6">
        <a:alpha val="90000"/>
        <a:tint val="40000"/>
      </a:schemeClr>
    </dgm:fillClrLst>
    <dgm:linClrLst meth="repeat">
      <a:schemeClr val="accent6">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6"/>
    </dgm:linClrLst>
    <dgm:effectClrLst/>
    <dgm:txLinClrLst/>
    <dgm:txFillClrLst meth="repeat">
      <a:schemeClr val="dk1"/>
    </dgm:txFillClrLst>
    <dgm:txEffectClrLst/>
  </dgm:styleLbl>
  <dgm:styleLbl name="bgShp">
    <dgm:fillClrLst meth="repeat">
      <a:schemeClr val="accent6">
        <a:tint val="40000"/>
      </a:schemeClr>
    </dgm:fillClrLst>
    <dgm:linClrLst meth="repeat">
      <a:schemeClr val="accent6"/>
    </dgm:linClrLst>
    <dgm:effectClrLst/>
    <dgm:txLinClrLst/>
    <dgm:txFillClrLst meth="repeat">
      <a:schemeClr val="dk1"/>
    </dgm:txFillClrLst>
    <dgm:txEffectClrLst/>
  </dgm:styleLbl>
  <dgm:styleLbl name="dkBgShp">
    <dgm:fillClrLst meth="repeat">
      <a:schemeClr val="accent6">
        <a:shade val="80000"/>
      </a:schemeClr>
    </dgm:fillClrLst>
    <dgm:linClrLst meth="repeat">
      <a:schemeClr val="accent6"/>
    </dgm:linClrLst>
    <dgm:effectClrLst/>
    <dgm:txLinClrLst/>
    <dgm:txFillClrLst meth="repeat">
      <a:schemeClr val="lt1"/>
    </dgm:txFillClrLst>
    <dgm:txEffectClrLst/>
  </dgm:styleLbl>
  <dgm:styleLbl name="trBgShp">
    <dgm:fillClrLst meth="repeat">
      <a:schemeClr val="accent6">
        <a:tint val="50000"/>
        <a:alpha val="40000"/>
      </a:schemeClr>
    </dgm:fillClrLst>
    <dgm:linClrLst meth="repeat">
      <a:schemeClr val="accent6"/>
    </dgm:linClrLst>
    <dgm:effectClrLst/>
    <dgm:txLinClrLst/>
    <dgm:txFillClrLst meth="repeat">
      <a:schemeClr val="lt1"/>
    </dgm:txFillClrLst>
    <dgm:txEffectClrLst/>
  </dgm:styleLbl>
  <dgm:styleLbl name="fgShp">
    <dgm:fillClrLst meth="repeat">
      <a:schemeClr val="accent6">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D603214-2A6B-4610-837A-A477B17EEA5B}" type="doc">
      <dgm:prSet loTypeId="urn:microsoft.com/office/officeart/2005/8/layout/StepDownProcess" loCatId="process" qsTypeId="urn:microsoft.com/office/officeart/2005/8/quickstyle/simple1" qsCatId="simple" csTypeId="urn:microsoft.com/office/officeart/2005/8/colors/accent6_2" csCatId="accent6" phldr="1"/>
      <dgm:spPr/>
      <dgm:t>
        <a:bodyPr/>
        <a:lstStyle/>
        <a:p>
          <a:endParaRPr lang="en-GB"/>
        </a:p>
      </dgm:t>
    </dgm:pt>
    <dgm:pt modelId="{A6C91682-2134-455F-B562-19152CCB4D26}">
      <dgm:prSet phldrT="[Text]"/>
      <dgm:spPr/>
      <dgm:t>
        <a:bodyPr/>
        <a:lstStyle/>
        <a:p>
          <a:r>
            <a:rPr lang="en-GB"/>
            <a:t>4,263 respondents</a:t>
          </a:r>
        </a:p>
      </dgm:t>
    </dgm:pt>
    <dgm:pt modelId="{060193F4-D4B6-4E09-BF51-2F1CB615BD7F}" type="parTrans" cxnId="{247F5DD1-1931-460B-B3F5-77875ABE2C7A}">
      <dgm:prSet/>
      <dgm:spPr/>
      <dgm:t>
        <a:bodyPr/>
        <a:lstStyle/>
        <a:p>
          <a:endParaRPr lang="en-GB"/>
        </a:p>
      </dgm:t>
    </dgm:pt>
    <dgm:pt modelId="{2E753AE9-180F-4E76-827B-52F4B04E67E5}" type="sibTrans" cxnId="{247F5DD1-1931-460B-B3F5-77875ABE2C7A}">
      <dgm:prSet/>
      <dgm:spPr/>
      <dgm:t>
        <a:bodyPr/>
        <a:lstStyle/>
        <a:p>
          <a:endParaRPr lang="en-GB"/>
        </a:p>
      </dgm:t>
    </dgm:pt>
    <dgm:pt modelId="{9804E2F0-EA18-45CB-81B4-030049ECD2E7}">
      <dgm:prSet phldrT="[Text]" custT="1"/>
      <dgm:spPr/>
      <dgm:t>
        <a:bodyPr/>
        <a:lstStyle/>
        <a:p>
          <a:r>
            <a:rPr lang="en-GB" sz="1050" dirty="0"/>
            <a:t>Of </a:t>
          </a:r>
          <a:r>
            <a:rPr lang="en-GB" sz="1050" dirty="0" smtClean="0"/>
            <a:t>which </a:t>
          </a:r>
          <a:r>
            <a:rPr lang="en-GB" sz="1050" dirty="0"/>
            <a:t>3,379 had </a:t>
          </a:r>
          <a:r>
            <a:rPr lang="en-GB" sz="1100" dirty="0"/>
            <a:t>contact</a:t>
          </a:r>
          <a:r>
            <a:rPr lang="en-GB" sz="1050" dirty="0"/>
            <a:t> with public services = </a:t>
          </a:r>
          <a:r>
            <a:rPr lang="en-GB" sz="1800" b="1" dirty="0"/>
            <a:t>79%</a:t>
          </a:r>
          <a:endParaRPr lang="en-GB" sz="1100" b="1" dirty="0"/>
        </a:p>
      </dgm:t>
    </dgm:pt>
    <dgm:pt modelId="{9279B43A-2A9A-4758-876C-F5709934BFA9}" type="parTrans" cxnId="{6050E59E-0F96-4A09-B95A-2DE8A74CAB50}">
      <dgm:prSet/>
      <dgm:spPr/>
      <dgm:t>
        <a:bodyPr/>
        <a:lstStyle/>
        <a:p>
          <a:endParaRPr lang="en-GB"/>
        </a:p>
      </dgm:t>
    </dgm:pt>
    <dgm:pt modelId="{8870DEE2-D671-4CEF-9201-5020A2B5B2A0}" type="sibTrans" cxnId="{6050E59E-0F96-4A09-B95A-2DE8A74CAB50}">
      <dgm:prSet/>
      <dgm:spPr/>
      <dgm:t>
        <a:bodyPr/>
        <a:lstStyle/>
        <a:p>
          <a:endParaRPr lang="en-GB"/>
        </a:p>
      </dgm:t>
    </dgm:pt>
    <dgm:pt modelId="{F04C75D8-92C8-402E-958D-BB7B8C87CB2B}">
      <dgm:prSet phldrT="[Text]" custT="1"/>
      <dgm:spPr/>
      <dgm:t>
        <a:bodyPr/>
        <a:lstStyle/>
        <a:p>
          <a:r>
            <a:rPr lang="en-GB" sz="1000" dirty="0"/>
            <a:t>Of which 926 people were unhappy with their interaction = </a:t>
          </a:r>
          <a:r>
            <a:rPr lang="en-GB" sz="1800" b="1" dirty="0"/>
            <a:t>27%</a:t>
          </a:r>
          <a:endParaRPr lang="en-GB" sz="1050" b="1" dirty="0"/>
        </a:p>
      </dgm:t>
    </dgm:pt>
    <dgm:pt modelId="{D73742A5-694E-4532-AC2A-E9FC4476DBD2}" type="parTrans" cxnId="{EB8A9BEF-0848-4DCF-B3AD-F57664399134}">
      <dgm:prSet/>
      <dgm:spPr/>
      <dgm:t>
        <a:bodyPr/>
        <a:lstStyle/>
        <a:p>
          <a:endParaRPr lang="en-GB"/>
        </a:p>
      </dgm:t>
    </dgm:pt>
    <dgm:pt modelId="{55DF644D-AD5F-49B7-9FCF-3CE584CAA26A}" type="sibTrans" cxnId="{EB8A9BEF-0848-4DCF-B3AD-F57664399134}">
      <dgm:prSet/>
      <dgm:spPr/>
      <dgm:t>
        <a:bodyPr/>
        <a:lstStyle/>
        <a:p>
          <a:endParaRPr lang="en-GB"/>
        </a:p>
      </dgm:t>
    </dgm:pt>
    <dgm:pt modelId="{ECB001E2-521C-4C30-85D6-DB20363A9044}">
      <dgm:prSet custT="1"/>
      <dgm:spPr/>
      <dgm:t>
        <a:bodyPr/>
        <a:lstStyle/>
        <a:p>
          <a:r>
            <a:rPr lang="en-GB" sz="1100" dirty="0"/>
            <a:t>Of </a:t>
          </a:r>
          <a:r>
            <a:rPr lang="en-GB" sz="1200" dirty="0"/>
            <a:t>which</a:t>
          </a:r>
          <a:r>
            <a:rPr lang="en-GB" sz="1100" dirty="0"/>
            <a:t> 317 people went onto complain  = </a:t>
          </a:r>
          <a:r>
            <a:rPr lang="en-GB" sz="2000" b="1" dirty="0"/>
            <a:t>34%</a:t>
          </a:r>
          <a:endParaRPr lang="en-GB" sz="1600" b="1" dirty="0"/>
        </a:p>
      </dgm:t>
    </dgm:pt>
    <dgm:pt modelId="{7A614E48-1BAF-41FB-8985-C4EEA6C9AC6F}" type="parTrans" cxnId="{8AB39C1D-B68C-497F-9D7C-25E052010C35}">
      <dgm:prSet/>
      <dgm:spPr/>
      <dgm:t>
        <a:bodyPr/>
        <a:lstStyle/>
        <a:p>
          <a:endParaRPr lang="en-GB"/>
        </a:p>
      </dgm:t>
    </dgm:pt>
    <dgm:pt modelId="{EA12685D-C9CD-40F8-B6F4-D48E0B267A96}" type="sibTrans" cxnId="{8AB39C1D-B68C-497F-9D7C-25E052010C35}">
      <dgm:prSet/>
      <dgm:spPr/>
      <dgm:t>
        <a:bodyPr/>
        <a:lstStyle/>
        <a:p>
          <a:endParaRPr lang="en-GB"/>
        </a:p>
      </dgm:t>
    </dgm:pt>
    <dgm:pt modelId="{55F5D9E1-938C-4D69-ABD8-C57E3F351550}" type="pres">
      <dgm:prSet presAssocID="{1D603214-2A6B-4610-837A-A477B17EEA5B}" presName="rootnode" presStyleCnt="0">
        <dgm:presLayoutVars>
          <dgm:chMax/>
          <dgm:chPref/>
          <dgm:dir/>
          <dgm:animLvl val="lvl"/>
        </dgm:presLayoutVars>
      </dgm:prSet>
      <dgm:spPr/>
      <dgm:t>
        <a:bodyPr/>
        <a:lstStyle/>
        <a:p>
          <a:endParaRPr lang="en-GB"/>
        </a:p>
      </dgm:t>
    </dgm:pt>
    <dgm:pt modelId="{60FABA20-F99E-4D1F-BDF5-D68AC281C763}" type="pres">
      <dgm:prSet presAssocID="{A6C91682-2134-455F-B562-19152CCB4D26}" presName="composite" presStyleCnt="0"/>
      <dgm:spPr/>
    </dgm:pt>
    <dgm:pt modelId="{BE875848-253E-41C6-8EFD-93D0D4F9D9B4}" type="pres">
      <dgm:prSet presAssocID="{A6C91682-2134-455F-B562-19152CCB4D26}" presName="bentUpArrow1" presStyleLbl="alignImgPlace1" presStyleIdx="0" presStyleCnt="3"/>
      <dgm:spPr/>
    </dgm:pt>
    <dgm:pt modelId="{681147BB-CF20-4583-ADBA-A778CA983BAF}" type="pres">
      <dgm:prSet presAssocID="{A6C91682-2134-455F-B562-19152CCB4D26}" presName="ParentText" presStyleLbl="node1" presStyleIdx="0" presStyleCnt="4">
        <dgm:presLayoutVars>
          <dgm:chMax val="1"/>
          <dgm:chPref val="1"/>
          <dgm:bulletEnabled val="1"/>
        </dgm:presLayoutVars>
      </dgm:prSet>
      <dgm:spPr/>
      <dgm:t>
        <a:bodyPr/>
        <a:lstStyle/>
        <a:p>
          <a:endParaRPr lang="en-GB"/>
        </a:p>
      </dgm:t>
    </dgm:pt>
    <dgm:pt modelId="{D4EA4D00-44FD-4E0D-9286-5A1C8CB1A576}" type="pres">
      <dgm:prSet presAssocID="{A6C91682-2134-455F-B562-19152CCB4D26}" presName="ChildText" presStyleLbl="revTx" presStyleIdx="0" presStyleCnt="3">
        <dgm:presLayoutVars>
          <dgm:chMax val="0"/>
          <dgm:chPref val="0"/>
          <dgm:bulletEnabled val="1"/>
        </dgm:presLayoutVars>
      </dgm:prSet>
      <dgm:spPr/>
      <dgm:t>
        <a:bodyPr/>
        <a:lstStyle/>
        <a:p>
          <a:endParaRPr lang="en-GB"/>
        </a:p>
      </dgm:t>
    </dgm:pt>
    <dgm:pt modelId="{6C3E64D1-2526-4238-B777-588F93AF6AD8}" type="pres">
      <dgm:prSet presAssocID="{2E753AE9-180F-4E76-827B-52F4B04E67E5}" presName="sibTrans" presStyleCnt="0"/>
      <dgm:spPr/>
    </dgm:pt>
    <dgm:pt modelId="{7EF7A9FE-D15E-4F4E-BBC6-001207124706}" type="pres">
      <dgm:prSet presAssocID="{9804E2F0-EA18-45CB-81B4-030049ECD2E7}" presName="composite" presStyleCnt="0"/>
      <dgm:spPr/>
    </dgm:pt>
    <dgm:pt modelId="{FE548C18-E441-41CD-B118-3559177DB254}" type="pres">
      <dgm:prSet presAssocID="{9804E2F0-EA18-45CB-81B4-030049ECD2E7}" presName="bentUpArrow1" presStyleLbl="alignImgPlace1" presStyleIdx="1" presStyleCnt="3"/>
      <dgm:spPr/>
    </dgm:pt>
    <dgm:pt modelId="{DD5BE7AA-002D-40CE-866C-315A3B9B9255}" type="pres">
      <dgm:prSet presAssocID="{9804E2F0-EA18-45CB-81B4-030049ECD2E7}" presName="ParentText" presStyleLbl="node1" presStyleIdx="1" presStyleCnt="4">
        <dgm:presLayoutVars>
          <dgm:chMax val="1"/>
          <dgm:chPref val="1"/>
          <dgm:bulletEnabled val="1"/>
        </dgm:presLayoutVars>
      </dgm:prSet>
      <dgm:spPr/>
      <dgm:t>
        <a:bodyPr/>
        <a:lstStyle/>
        <a:p>
          <a:endParaRPr lang="en-GB"/>
        </a:p>
      </dgm:t>
    </dgm:pt>
    <dgm:pt modelId="{284B56BC-18F3-4131-ABF5-C3C515B55855}" type="pres">
      <dgm:prSet presAssocID="{9804E2F0-EA18-45CB-81B4-030049ECD2E7}" presName="ChildText" presStyleLbl="revTx" presStyleIdx="1" presStyleCnt="3">
        <dgm:presLayoutVars>
          <dgm:chMax val="0"/>
          <dgm:chPref val="0"/>
          <dgm:bulletEnabled val="1"/>
        </dgm:presLayoutVars>
      </dgm:prSet>
      <dgm:spPr/>
      <dgm:t>
        <a:bodyPr/>
        <a:lstStyle/>
        <a:p>
          <a:endParaRPr lang="en-GB"/>
        </a:p>
      </dgm:t>
    </dgm:pt>
    <dgm:pt modelId="{1BC81A7F-2C95-42F0-B481-07CAE9B50210}" type="pres">
      <dgm:prSet presAssocID="{8870DEE2-D671-4CEF-9201-5020A2B5B2A0}" presName="sibTrans" presStyleCnt="0"/>
      <dgm:spPr/>
    </dgm:pt>
    <dgm:pt modelId="{3B5F7FCF-A1A2-49E1-B029-9A66103DF34F}" type="pres">
      <dgm:prSet presAssocID="{F04C75D8-92C8-402E-958D-BB7B8C87CB2B}" presName="composite" presStyleCnt="0"/>
      <dgm:spPr/>
    </dgm:pt>
    <dgm:pt modelId="{FD4F65CA-CE94-4486-8D8E-6645D9A800A1}" type="pres">
      <dgm:prSet presAssocID="{F04C75D8-92C8-402E-958D-BB7B8C87CB2B}" presName="bentUpArrow1" presStyleLbl="alignImgPlace1" presStyleIdx="2" presStyleCnt="3"/>
      <dgm:spPr/>
    </dgm:pt>
    <dgm:pt modelId="{862C68C0-2870-426E-A2EA-FC27D675777E}" type="pres">
      <dgm:prSet presAssocID="{F04C75D8-92C8-402E-958D-BB7B8C87CB2B}" presName="ParentText" presStyleLbl="node1" presStyleIdx="2" presStyleCnt="4">
        <dgm:presLayoutVars>
          <dgm:chMax val="1"/>
          <dgm:chPref val="1"/>
          <dgm:bulletEnabled val="1"/>
        </dgm:presLayoutVars>
      </dgm:prSet>
      <dgm:spPr/>
      <dgm:t>
        <a:bodyPr/>
        <a:lstStyle/>
        <a:p>
          <a:endParaRPr lang="en-GB"/>
        </a:p>
      </dgm:t>
    </dgm:pt>
    <dgm:pt modelId="{2061CF6C-73B6-41F9-979D-4148F0AB9D48}" type="pres">
      <dgm:prSet presAssocID="{F04C75D8-92C8-402E-958D-BB7B8C87CB2B}" presName="ChildText" presStyleLbl="revTx" presStyleIdx="2" presStyleCnt="3">
        <dgm:presLayoutVars>
          <dgm:chMax val="0"/>
          <dgm:chPref val="0"/>
          <dgm:bulletEnabled val="1"/>
        </dgm:presLayoutVars>
      </dgm:prSet>
      <dgm:spPr/>
      <dgm:t>
        <a:bodyPr/>
        <a:lstStyle/>
        <a:p>
          <a:endParaRPr lang="en-GB"/>
        </a:p>
      </dgm:t>
    </dgm:pt>
    <dgm:pt modelId="{75CBF8EE-B3D7-435C-AC32-C06EE761858F}" type="pres">
      <dgm:prSet presAssocID="{55DF644D-AD5F-49B7-9FCF-3CE584CAA26A}" presName="sibTrans" presStyleCnt="0"/>
      <dgm:spPr/>
    </dgm:pt>
    <dgm:pt modelId="{4D28C1C3-E573-46D2-9502-7FFA04CAAB3D}" type="pres">
      <dgm:prSet presAssocID="{ECB001E2-521C-4C30-85D6-DB20363A9044}" presName="composite" presStyleCnt="0"/>
      <dgm:spPr/>
    </dgm:pt>
    <dgm:pt modelId="{7CDB1C56-E681-4787-B7A9-E45DA53D5757}" type="pres">
      <dgm:prSet presAssocID="{ECB001E2-521C-4C30-85D6-DB20363A9044}" presName="ParentText" presStyleLbl="node1" presStyleIdx="3" presStyleCnt="4">
        <dgm:presLayoutVars>
          <dgm:chMax val="1"/>
          <dgm:chPref val="1"/>
          <dgm:bulletEnabled val="1"/>
        </dgm:presLayoutVars>
      </dgm:prSet>
      <dgm:spPr/>
      <dgm:t>
        <a:bodyPr/>
        <a:lstStyle/>
        <a:p>
          <a:endParaRPr lang="en-GB"/>
        </a:p>
      </dgm:t>
    </dgm:pt>
  </dgm:ptLst>
  <dgm:cxnLst>
    <dgm:cxn modelId="{81DAEEA5-749B-49A0-B910-E8D97A5460C5}" type="presOf" srcId="{A6C91682-2134-455F-B562-19152CCB4D26}" destId="{681147BB-CF20-4583-ADBA-A778CA983BAF}" srcOrd="0" destOrd="0" presId="urn:microsoft.com/office/officeart/2005/8/layout/StepDownProcess"/>
    <dgm:cxn modelId="{D5FAFD36-719E-431E-AAFF-957AC7D42960}" type="presOf" srcId="{F04C75D8-92C8-402E-958D-BB7B8C87CB2B}" destId="{862C68C0-2870-426E-A2EA-FC27D675777E}" srcOrd="0" destOrd="0" presId="urn:microsoft.com/office/officeart/2005/8/layout/StepDownProcess"/>
    <dgm:cxn modelId="{3155D43A-BD4C-401B-BA2B-801F1C051A16}" type="presOf" srcId="{9804E2F0-EA18-45CB-81B4-030049ECD2E7}" destId="{DD5BE7AA-002D-40CE-866C-315A3B9B9255}" srcOrd="0" destOrd="0" presId="urn:microsoft.com/office/officeart/2005/8/layout/StepDownProcess"/>
    <dgm:cxn modelId="{8AB39C1D-B68C-497F-9D7C-25E052010C35}" srcId="{1D603214-2A6B-4610-837A-A477B17EEA5B}" destId="{ECB001E2-521C-4C30-85D6-DB20363A9044}" srcOrd="3" destOrd="0" parTransId="{7A614E48-1BAF-41FB-8985-C4EEA6C9AC6F}" sibTransId="{EA12685D-C9CD-40F8-B6F4-D48E0B267A96}"/>
    <dgm:cxn modelId="{EB8A9BEF-0848-4DCF-B3AD-F57664399134}" srcId="{1D603214-2A6B-4610-837A-A477B17EEA5B}" destId="{F04C75D8-92C8-402E-958D-BB7B8C87CB2B}" srcOrd="2" destOrd="0" parTransId="{D73742A5-694E-4532-AC2A-E9FC4476DBD2}" sibTransId="{55DF644D-AD5F-49B7-9FCF-3CE584CAA26A}"/>
    <dgm:cxn modelId="{6050E59E-0F96-4A09-B95A-2DE8A74CAB50}" srcId="{1D603214-2A6B-4610-837A-A477B17EEA5B}" destId="{9804E2F0-EA18-45CB-81B4-030049ECD2E7}" srcOrd="1" destOrd="0" parTransId="{9279B43A-2A9A-4758-876C-F5709934BFA9}" sibTransId="{8870DEE2-D671-4CEF-9201-5020A2B5B2A0}"/>
    <dgm:cxn modelId="{247F5DD1-1931-460B-B3F5-77875ABE2C7A}" srcId="{1D603214-2A6B-4610-837A-A477B17EEA5B}" destId="{A6C91682-2134-455F-B562-19152CCB4D26}" srcOrd="0" destOrd="0" parTransId="{060193F4-D4B6-4E09-BF51-2F1CB615BD7F}" sibTransId="{2E753AE9-180F-4E76-827B-52F4B04E67E5}"/>
    <dgm:cxn modelId="{8C464EA6-5B90-4CA1-B512-D863B60F5940}" type="presOf" srcId="{1D603214-2A6B-4610-837A-A477B17EEA5B}" destId="{55F5D9E1-938C-4D69-ABD8-C57E3F351550}" srcOrd="0" destOrd="0" presId="urn:microsoft.com/office/officeart/2005/8/layout/StepDownProcess"/>
    <dgm:cxn modelId="{B556069F-D142-4D98-AE36-82BA68CB2B23}" type="presOf" srcId="{ECB001E2-521C-4C30-85D6-DB20363A9044}" destId="{7CDB1C56-E681-4787-B7A9-E45DA53D5757}" srcOrd="0" destOrd="0" presId="urn:microsoft.com/office/officeart/2005/8/layout/StepDownProcess"/>
    <dgm:cxn modelId="{5681426F-143F-4892-ACB7-6954F9043D8C}" type="presParOf" srcId="{55F5D9E1-938C-4D69-ABD8-C57E3F351550}" destId="{60FABA20-F99E-4D1F-BDF5-D68AC281C763}" srcOrd="0" destOrd="0" presId="urn:microsoft.com/office/officeart/2005/8/layout/StepDownProcess"/>
    <dgm:cxn modelId="{02CB6DA7-1335-499B-BC8D-707C33DF7599}" type="presParOf" srcId="{60FABA20-F99E-4D1F-BDF5-D68AC281C763}" destId="{BE875848-253E-41C6-8EFD-93D0D4F9D9B4}" srcOrd="0" destOrd="0" presId="urn:microsoft.com/office/officeart/2005/8/layout/StepDownProcess"/>
    <dgm:cxn modelId="{9AD85E71-B998-4D5C-9386-93207A34D305}" type="presParOf" srcId="{60FABA20-F99E-4D1F-BDF5-D68AC281C763}" destId="{681147BB-CF20-4583-ADBA-A778CA983BAF}" srcOrd="1" destOrd="0" presId="urn:microsoft.com/office/officeart/2005/8/layout/StepDownProcess"/>
    <dgm:cxn modelId="{DA1BC41D-9CD1-4120-AA82-0A434C1D17A7}" type="presParOf" srcId="{60FABA20-F99E-4D1F-BDF5-D68AC281C763}" destId="{D4EA4D00-44FD-4E0D-9286-5A1C8CB1A576}" srcOrd="2" destOrd="0" presId="urn:microsoft.com/office/officeart/2005/8/layout/StepDownProcess"/>
    <dgm:cxn modelId="{17A4D915-C954-4C01-88B7-CBB5C85A2E26}" type="presParOf" srcId="{55F5D9E1-938C-4D69-ABD8-C57E3F351550}" destId="{6C3E64D1-2526-4238-B777-588F93AF6AD8}" srcOrd="1" destOrd="0" presId="urn:microsoft.com/office/officeart/2005/8/layout/StepDownProcess"/>
    <dgm:cxn modelId="{6BD41504-2BA5-4D08-9BAC-02F59CFED164}" type="presParOf" srcId="{55F5D9E1-938C-4D69-ABD8-C57E3F351550}" destId="{7EF7A9FE-D15E-4F4E-BBC6-001207124706}" srcOrd="2" destOrd="0" presId="urn:microsoft.com/office/officeart/2005/8/layout/StepDownProcess"/>
    <dgm:cxn modelId="{AFA739F5-6D01-4A96-84A6-D55561975971}" type="presParOf" srcId="{7EF7A9FE-D15E-4F4E-BBC6-001207124706}" destId="{FE548C18-E441-41CD-B118-3559177DB254}" srcOrd="0" destOrd="0" presId="urn:microsoft.com/office/officeart/2005/8/layout/StepDownProcess"/>
    <dgm:cxn modelId="{05750363-ACE7-4A01-83E9-674807F341CC}" type="presParOf" srcId="{7EF7A9FE-D15E-4F4E-BBC6-001207124706}" destId="{DD5BE7AA-002D-40CE-866C-315A3B9B9255}" srcOrd="1" destOrd="0" presId="urn:microsoft.com/office/officeart/2005/8/layout/StepDownProcess"/>
    <dgm:cxn modelId="{3FB727A3-24A1-4517-A68E-17E36A17CDEE}" type="presParOf" srcId="{7EF7A9FE-D15E-4F4E-BBC6-001207124706}" destId="{284B56BC-18F3-4131-ABF5-C3C515B55855}" srcOrd="2" destOrd="0" presId="urn:microsoft.com/office/officeart/2005/8/layout/StepDownProcess"/>
    <dgm:cxn modelId="{F2345E3A-47FA-4D83-97B9-413E78AAC8BD}" type="presParOf" srcId="{55F5D9E1-938C-4D69-ABD8-C57E3F351550}" destId="{1BC81A7F-2C95-42F0-B481-07CAE9B50210}" srcOrd="3" destOrd="0" presId="urn:microsoft.com/office/officeart/2005/8/layout/StepDownProcess"/>
    <dgm:cxn modelId="{BACA7612-A718-486B-A795-D2E9FC20F1FA}" type="presParOf" srcId="{55F5D9E1-938C-4D69-ABD8-C57E3F351550}" destId="{3B5F7FCF-A1A2-49E1-B029-9A66103DF34F}" srcOrd="4" destOrd="0" presId="urn:microsoft.com/office/officeart/2005/8/layout/StepDownProcess"/>
    <dgm:cxn modelId="{FACD2C53-63DF-4054-A627-855A449C8130}" type="presParOf" srcId="{3B5F7FCF-A1A2-49E1-B029-9A66103DF34F}" destId="{FD4F65CA-CE94-4486-8D8E-6645D9A800A1}" srcOrd="0" destOrd="0" presId="urn:microsoft.com/office/officeart/2005/8/layout/StepDownProcess"/>
    <dgm:cxn modelId="{985DCB67-BC83-41EE-BBBE-11F1A70F6FB4}" type="presParOf" srcId="{3B5F7FCF-A1A2-49E1-B029-9A66103DF34F}" destId="{862C68C0-2870-426E-A2EA-FC27D675777E}" srcOrd="1" destOrd="0" presId="urn:microsoft.com/office/officeart/2005/8/layout/StepDownProcess"/>
    <dgm:cxn modelId="{966AB6E4-4398-450D-84B0-009CA20A9070}" type="presParOf" srcId="{3B5F7FCF-A1A2-49E1-B029-9A66103DF34F}" destId="{2061CF6C-73B6-41F9-979D-4148F0AB9D48}" srcOrd="2" destOrd="0" presId="urn:microsoft.com/office/officeart/2005/8/layout/StepDownProcess"/>
    <dgm:cxn modelId="{E67733B2-A931-498C-9048-6D68AF8D8B64}" type="presParOf" srcId="{55F5D9E1-938C-4D69-ABD8-C57E3F351550}" destId="{75CBF8EE-B3D7-435C-AC32-C06EE761858F}" srcOrd="5" destOrd="0" presId="urn:microsoft.com/office/officeart/2005/8/layout/StepDownProcess"/>
    <dgm:cxn modelId="{93890965-DB42-4991-A115-BDA016AC692E}" type="presParOf" srcId="{55F5D9E1-938C-4D69-ABD8-C57E3F351550}" destId="{4D28C1C3-E573-46D2-9502-7FFA04CAAB3D}" srcOrd="6" destOrd="0" presId="urn:microsoft.com/office/officeart/2005/8/layout/StepDownProcess"/>
    <dgm:cxn modelId="{7D106B9C-33B1-4B6A-BDF1-3B7E8D8D927A}" type="presParOf" srcId="{4D28C1C3-E573-46D2-9502-7FFA04CAAB3D}" destId="{7CDB1C56-E681-4787-B7A9-E45DA53D5757}" srcOrd="0" destOrd="0" presId="urn:microsoft.com/office/officeart/2005/8/layout/StepDown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D603214-2A6B-4610-837A-A477B17EEA5B}" type="doc">
      <dgm:prSet loTypeId="urn:microsoft.com/office/officeart/2005/8/layout/StepDownProcess" loCatId="process" qsTypeId="urn:microsoft.com/office/officeart/2005/8/quickstyle/simple3" qsCatId="simple" csTypeId="urn:microsoft.com/office/officeart/2005/8/colors/accent6_2" csCatId="accent6" phldr="1"/>
      <dgm:spPr/>
      <dgm:t>
        <a:bodyPr/>
        <a:lstStyle/>
        <a:p>
          <a:endParaRPr lang="en-GB"/>
        </a:p>
      </dgm:t>
    </dgm:pt>
    <dgm:pt modelId="{A6C91682-2134-455F-B562-19152CCB4D26}">
      <dgm:prSet phldrT="[Text]"/>
      <dgm:spPr>
        <a:xfrm>
          <a:off x="1287" y="137310"/>
          <a:ext cx="826395" cy="578449"/>
        </a:xfrm>
      </dgm:spPr>
      <dgm:t>
        <a:bodyPr/>
        <a:lstStyle/>
        <a:p>
          <a:r>
            <a:rPr lang="en-GB" dirty="0" smtClean="0">
              <a:latin typeface="Calibri"/>
              <a:ea typeface="+mn-ea"/>
              <a:cs typeface="+mn-cs"/>
            </a:rPr>
            <a:t>4,303 respondents</a:t>
          </a:r>
          <a:endParaRPr lang="en-GB" dirty="0">
            <a:latin typeface="Calibri"/>
            <a:ea typeface="+mn-ea"/>
            <a:cs typeface="+mn-cs"/>
          </a:endParaRPr>
        </a:p>
      </dgm:t>
    </dgm:pt>
    <dgm:pt modelId="{060193F4-D4B6-4E09-BF51-2F1CB615BD7F}" type="parTrans" cxnId="{247F5DD1-1931-460B-B3F5-77875ABE2C7A}">
      <dgm:prSet/>
      <dgm:spPr/>
      <dgm:t>
        <a:bodyPr/>
        <a:lstStyle/>
        <a:p>
          <a:endParaRPr lang="en-GB"/>
        </a:p>
      </dgm:t>
    </dgm:pt>
    <dgm:pt modelId="{2E753AE9-180F-4E76-827B-52F4B04E67E5}" type="sibTrans" cxnId="{247F5DD1-1931-460B-B3F5-77875ABE2C7A}">
      <dgm:prSet/>
      <dgm:spPr/>
      <dgm:t>
        <a:bodyPr/>
        <a:lstStyle/>
        <a:p>
          <a:endParaRPr lang="en-GB"/>
        </a:p>
      </dgm:t>
    </dgm:pt>
    <dgm:pt modelId="{FCD60720-99EF-4E9E-8DB7-DA257EA2B07D}">
      <dgm:prSet phldrT="[Text]"/>
      <dgm:spPr>
        <a:xfrm>
          <a:off x="827682" y="192478"/>
          <a:ext cx="601041" cy="467528"/>
        </a:xfrm>
      </dgm:spPr>
      <dgm:t>
        <a:bodyPr/>
        <a:lstStyle/>
        <a:p>
          <a:endParaRPr lang="en-GB">
            <a:solidFill>
              <a:sysClr val="windowText" lastClr="000000">
                <a:hueOff val="0"/>
                <a:satOff val="0"/>
                <a:lumOff val="0"/>
                <a:alphaOff val="0"/>
              </a:sysClr>
            </a:solidFill>
            <a:latin typeface="Calibri"/>
            <a:ea typeface="+mn-ea"/>
            <a:cs typeface="+mn-cs"/>
          </a:endParaRPr>
        </a:p>
      </dgm:t>
    </dgm:pt>
    <dgm:pt modelId="{7980B1EF-FECE-44E1-87CD-CCDAB2B42B6D}" type="parTrans" cxnId="{5DE79405-09C7-489E-A73E-42AE75653159}">
      <dgm:prSet/>
      <dgm:spPr/>
      <dgm:t>
        <a:bodyPr/>
        <a:lstStyle/>
        <a:p>
          <a:endParaRPr lang="en-GB"/>
        </a:p>
      </dgm:t>
    </dgm:pt>
    <dgm:pt modelId="{FA25AD46-1735-497E-B272-B91FADC019B4}" type="sibTrans" cxnId="{5DE79405-09C7-489E-A73E-42AE75653159}">
      <dgm:prSet/>
      <dgm:spPr/>
      <dgm:t>
        <a:bodyPr/>
        <a:lstStyle/>
        <a:p>
          <a:endParaRPr lang="en-GB"/>
        </a:p>
      </dgm:t>
    </dgm:pt>
    <dgm:pt modelId="{9804E2F0-EA18-45CB-81B4-030049ECD2E7}">
      <dgm:prSet phldrT="[Text]" custT="1"/>
      <dgm:spPr>
        <a:xfrm>
          <a:off x="686456" y="787100"/>
          <a:ext cx="826395" cy="578449"/>
        </a:xfrm>
      </dgm:spPr>
      <dgm:t>
        <a:bodyPr/>
        <a:lstStyle/>
        <a:p>
          <a:r>
            <a:rPr lang="en-GB" sz="1200" dirty="0" smtClean="0">
              <a:latin typeface="Calibri"/>
              <a:ea typeface="+mn-ea"/>
              <a:cs typeface="+mn-cs"/>
            </a:rPr>
            <a:t>Of which 3,544 had contact with public services =  </a:t>
          </a:r>
          <a:r>
            <a:rPr lang="en-GB" sz="2000" b="1" dirty="0" smtClean="0">
              <a:latin typeface="Calibri"/>
              <a:ea typeface="+mn-ea"/>
              <a:cs typeface="+mn-cs"/>
            </a:rPr>
            <a:t>82%</a:t>
          </a:r>
          <a:endParaRPr lang="en-GB" sz="1200" b="1" dirty="0">
            <a:latin typeface="Calibri"/>
            <a:ea typeface="+mn-ea"/>
            <a:cs typeface="+mn-cs"/>
          </a:endParaRPr>
        </a:p>
      </dgm:t>
    </dgm:pt>
    <dgm:pt modelId="{9279B43A-2A9A-4758-876C-F5709934BFA9}" type="parTrans" cxnId="{6050E59E-0F96-4A09-B95A-2DE8A74CAB50}">
      <dgm:prSet/>
      <dgm:spPr/>
      <dgm:t>
        <a:bodyPr/>
        <a:lstStyle/>
        <a:p>
          <a:endParaRPr lang="en-GB"/>
        </a:p>
      </dgm:t>
    </dgm:pt>
    <dgm:pt modelId="{8870DEE2-D671-4CEF-9201-5020A2B5B2A0}" type="sibTrans" cxnId="{6050E59E-0F96-4A09-B95A-2DE8A74CAB50}">
      <dgm:prSet/>
      <dgm:spPr/>
      <dgm:t>
        <a:bodyPr/>
        <a:lstStyle/>
        <a:p>
          <a:endParaRPr lang="en-GB"/>
        </a:p>
      </dgm:t>
    </dgm:pt>
    <dgm:pt modelId="{53EE16B6-C99D-4878-9762-7A0F8DDE47D0}">
      <dgm:prSet phldrT="[Text]"/>
      <dgm:spPr>
        <a:xfrm>
          <a:off x="1512852" y="842268"/>
          <a:ext cx="601041" cy="467528"/>
        </a:xfrm>
      </dgm:spPr>
      <dgm:t>
        <a:bodyPr/>
        <a:lstStyle/>
        <a:p>
          <a:endParaRPr lang="en-GB">
            <a:solidFill>
              <a:sysClr val="windowText" lastClr="000000">
                <a:hueOff val="0"/>
                <a:satOff val="0"/>
                <a:lumOff val="0"/>
                <a:alphaOff val="0"/>
              </a:sysClr>
            </a:solidFill>
            <a:latin typeface="Calibri"/>
            <a:ea typeface="+mn-ea"/>
            <a:cs typeface="+mn-cs"/>
          </a:endParaRPr>
        </a:p>
      </dgm:t>
    </dgm:pt>
    <dgm:pt modelId="{6C9B800A-BA10-4E96-8EE0-3D89E87F38F0}" type="parTrans" cxnId="{FC87A8A7-8E25-41CE-B30B-86D9CFE5EF0E}">
      <dgm:prSet/>
      <dgm:spPr/>
      <dgm:t>
        <a:bodyPr/>
        <a:lstStyle/>
        <a:p>
          <a:endParaRPr lang="en-GB"/>
        </a:p>
      </dgm:t>
    </dgm:pt>
    <dgm:pt modelId="{C0DA8FD9-D313-4A76-A254-8264CAB8C4A2}" type="sibTrans" cxnId="{FC87A8A7-8E25-41CE-B30B-86D9CFE5EF0E}">
      <dgm:prSet/>
      <dgm:spPr/>
      <dgm:t>
        <a:bodyPr/>
        <a:lstStyle/>
        <a:p>
          <a:endParaRPr lang="en-GB"/>
        </a:p>
      </dgm:t>
    </dgm:pt>
    <dgm:pt modelId="{F04C75D8-92C8-402E-958D-BB7B8C87CB2B}">
      <dgm:prSet phldrT="[Text]" custT="1"/>
      <dgm:spPr>
        <a:xfrm>
          <a:off x="1371626" y="1436890"/>
          <a:ext cx="826395" cy="578449"/>
        </a:xfrm>
      </dgm:spPr>
      <dgm:t>
        <a:bodyPr/>
        <a:lstStyle/>
        <a:p>
          <a:r>
            <a:rPr lang="en-GB" sz="1100" dirty="0" smtClean="0">
              <a:latin typeface="Calibri"/>
              <a:ea typeface="+mn-ea"/>
              <a:cs typeface="+mn-cs"/>
            </a:rPr>
            <a:t>Of which 1,081 people were unhappy with their interaction =  </a:t>
          </a:r>
          <a:r>
            <a:rPr lang="en-GB" sz="2000" b="1" dirty="0" smtClean="0">
              <a:latin typeface="Calibri"/>
              <a:ea typeface="+mn-ea"/>
              <a:cs typeface="+mn-cs"/>
            </a:rPr>
            <a:t>31%</a:t>
          </a:r>
          <a:endParaRPr lang="en-GB" sz="1800" b="1" dirty="0">
            <a:latin typeface="Calibri"/>
            <a:ea typeface="+mn-ea"/>
            <a:cs typeface="+mn-cs"/>
          </a:endParaRPr>
        </a:p>
      </dgm:t>
    </dgm:pt>
    <dgm:pt modelId="{D73742A5-694E-4532-AC2A-E9FC4476DBD2}" type="parTrans" cxnId="{EB8A9BEF-0848-4DCF-B3AD-F57664399134}">
      <dgm:prSet/>
      <dgm:spPr/>
      <dgm:t>
        <a:bodyPr/>
        <a:lstStyle/>
        <a:p>
          <a:endParaRPr lang="en-GB"/>
        </a:p>
      </dgm:t>
    </dgm:pt>
    <dgm:pt modelId="{55DF644D-AD5F-49B7-9FCF-3CE584CAA26A}" type="sibTrans" cxnId="{EB8A9BEF-0848-4DCF-B3AD-F57664399134}">
      <dgm:prSet/>
      <dgm:spPr/>
      <dgm:t>
        <a:bodyPr/>
        <a:lstStyle/>
        <a:p>
          <a:endParaRPr lang="en-GB"/>
        </a:p>
      </dgm:t>
    </dgm:pt>
    <dgm:pt modelId="{A1EBD64A-AD48-49B3-8978-E0EC2FA3F3D8}">
      <dgm:prSet phldrT="[Text]"/>
      <dgm:spPr>
        <a:xfrm>
          <a:off x="2198021" y="1492058"/>
          <a:ext cx="601041" cy="467528"/>
        </a:xfrm>
      </dgm:spPr>
      <dgm:t>
        <a:bodyPr/>
        <a:lstStyle/>
        <a:p>
          <a:endParaRPr lang="en-GB">
            <a:solidFill>
              <a:sysClr val="windowText" lastClr="000000">
                <a:hueOff val="0"/>
                <a:satOff val="0"/>
                <a:lumOff val="0"/>
                <a:alphaOff val="0"/>
              </a:sysClr>
            </a:solidFill>
            <a:latin typeface="Calibri"/>
            <a:ea typeface="+mn-ea"/>
            <a:cs typeface="+mn-cs"/>
          </a:endParaRPr>
        </a:p>
      </dgm:t>
    </dgm:pt>
    <dgm:pt modelId="{3FD46DC6-0A9B-49DE-B29F-38D9CDA698FD}" type="parTrans" cxnId="{3A90CD8C-356F-473D-B16A-F3812A480D8B}">
      <dgm:prSet/>
      <dgm:spPr/>
      <dgm:t>
        <a:bodyPr/>
        <a:lstStyle/>
        <a:p>
          <a:endParaRPr lang="en-GB"/>
        </a:p>
      </dgm:t>
    </dgm:pt>
    <dgm:pt modelId="{3AEAFA63-036F-4119-923F-E47ABB6516D6}" type="sibTrans" cxnId="{3A90CD8C-356F-473D-B16A-F3812A480D8B}">
      <dgm:prSet/>
      <dgm:spPr/>
      <dgm:t>
        <a:bodyPr/>
        <a:lstStyle/>
        <a:p>
          <a:endParaRPr lang="en-GB"/>
        </a:p>
      </dgm:t>
    </dgm:pt>
    <dgm:pt modelId="{544B598D-3D34-4C34-B110-625E63EDC86A}">
      <dgm:prSet custT="1"/>
      <dgm:spPr/>
      <dgm:t>
        <a:bodyPr/>
        <a:lstStyle/>
        <a:p>
          <a:r>
            <a:rPr lang="en-GB" sz="1200" dirty="0"/>
            <a:t>Of which 388 people went onto complain = </a:t>
          </a:r>
          <a:r>
            <a:rPr lang="en-GB" sz="2000" b="1" dirty="0"/>
            <a:t>36%</a:t>
          </a:r>
          <a:endParaRPr lang="en-GB" sz="1800" b="1" dirty="0"/>
        </a:p>
      </dgm:t>
    </dgm:pt>
    <dgm:pt modelId="{4FECB16D-5932-4978-9DF1-6CE285339897}" type="parTrans" cxnId="{E3E27A3B-A6C8-4A6B-9777-A3DB77263DF2}">
      <dgm:prSet/>
      <dgm:spPr/>
      <dgm:t>
        <a:bodyPr/>
        <a:lstStyle/>
        <a:p>
          <a:endParaRPr lang="en-GB"/>
        </a:p>
      </dgm:t>
    </dgm:pt>
    <dgm:pt modelId="{F8714442-27AE-4454-B110-046BE1B07B84}" type="sibTrans" cxnId="{E3E27A3B-A6C8-4A6B-9777-A3DB77263DF2}">
      <dgm:prSet/>
      <dgm:spPr/>
      <dgm:t>
        <a:bodyPr/>
        <a:lstStyle/>
        <a:p>
          <a:endParaRPr lang="en-GB"/>
        </a:p>
      </dgm:t>
    </dgm:pt>
    <dgm:pt modelId="{55F5D9E1-938C-4D69-ABD8-C57E3F351550}" type="pres">
      <dgm:prSet presAssocID="{1D603214-2A6B-4610-837A-A477B17EEA5B}" presName="rootnode" presStyleCnt="0">
        <dgm:presLayoutVars>
          <dgm:chMax/>
          <dgm:chPref/>
          <dgm:dir/>
          <dgm:animLvl val="lvl"/>
        </dgm:presLayoutVars>
      </dgm:prSet>
      <dgm:spPr/>
      <dgm:t>
        <a:bodyPr/>
        <a:lstStyle/>
        <a:p>
          <a:endParaRPr lang="en-GB"/>
        </a:p>
      </dgm:t>
    </dgm:pt>
    <dgm:pt modelId="{60FABA20-F99E-4D1F-BDF5-D68AC281C763}" type="pres">
      <dgm:prSet presAssocID="{A6C91682-2134-455F-B562-19152CCB4D26}" presName="composite" presStyleCnt="0"/>
      <dgm:spPr/>
      <dgm:t>
        <a:bodyPr/>
        <a:lstStyle/>
        <a:p>
          <a:endParaRPr lang="en-GB"/>
        </a:p>
      </dgm:t>
    </dgm:pt>
    <dgm:pt modelId="{BE875848-253E-41C6-8EFD-93D0D4F9D9B4}" type="pres">
      <dgm:prSet presAssocID="{A6C91682-2134-455F-B562-19152CCB4D26}" presName="bentUpArrow1" presStyleLbl="alignImgPlace1" presStyleIdx="0" presStyleCnt="3"/>
      <dgm:spPr>
        <a:xfrm rot="5400000">
          <a:off x="131347" y="681488"/>
          <a:ext cx="490905" cy="558878"/>
        </a:xfrm>
        <a:prstGeom prst="bentUpArrow">
          <a:avLst>
            <a:gd name="adj1" fmla="val 32840"/>
            <a:gd name="adj2" fmla="val 25000"/>
            <a:gd name="adj3" fmla="val 35780"/>
          </a:avLst>
        </a:prstGeom>
      </dgm:spPr>
      <dgm:t>
        <a:bodyPr/>
        <a:lstStyle/>
        <a:p>
          <a:endParaRPr lang="en-GB"/>
        </a:p>
      </dgm:t>
    </dgm:pt>
    <dgm:pt modelId="{681147BB-CF20-4583-ADBA-A778CA983BAF}" type="pres">
      <dgm:prSet presAssocID="{A6C91682-2134-455F-B562-19152CCB4D26}" presName="ParentText" presStyleLbl="node1" presStyleIdx="0" presStyleCnt="4">
        <dgm:presLayoutVars>
          <dgm:chMax val="1"/>
          <dgm:chPref val="1"/>
          <dgm:bulletEnabled val="1"/>
        </dgm:presLayoutVars>
      </dgm:prSet>
      <dgm:spPr>
        <a:prstGeom prst="roundRect">
          <a:avLst>
            <a:gd name="adj" fmla="val 16670"/>
          </a:avLst>
        </a:prstGeom>
      </dgm:spPr>
      <dgm:t>
        <a:bodyPr/>
        <a:lstStyle/>
        <a:p>
          <a:endParaRPr lang="en-GB"/>
        </a:p>
      </dgm:t>
    </dgm:pt>
    <dgm:pt modelId="{D4EA4D00-44FD-4E0D-9286-5A1C8CB1A576}" type="pres">
      <dgm:prSet presAssocID="{A6C91682-2134-455F-B562-19152CCB4D26}" presName="ChildText" presStyleLbl="revTx" presStyleIdx="0" presStyleCnt="3">
        <dgm:presLayoutVars>
          <dgm:chMax val="0"/>
          <dgm:chPref val="0"/>
          <dgm:bulletEnabled val="1"/>
        </dgm:presLayoutVars>
      </dgm:prSet>
      <dgm:spPr>
        <a:prstGeom prst="rect">
          <a:avLst/>
        </a:prstGeom>
      </dgm:spPr>
      <dgm:t>
        <a:bodyPr/>
        <a:lstStyle/>
        <a:p>
          <a:endParaRPr lang="en-GB"/>
        </a:p>
      </dgm:t>
    </dgm:pt>
    <dgm:pt modelId="{6C3E64D1-2526-4238-B777-588F93AF6AD8}" type="pres">
      <dgm:prSet presAssocID="{2E753AE9-180F-4E76-827B-52F4B04E67E5}" presName="sibTrans" presStyleCnt="0"/>
      <dgm:spPr/>
      <dgm:t>
        <a:bodyPr/>
        <a:lstStyle/>
        <a:p>
          <a:endParaRPr lang="en-GB"/>
        </a:p>
      </dgm:t>
    </dgm:pt>
    <dgm:pt modelId="{7EF7A9FE-D15E-4F4E-BBC6-001207124706}" type="pres">
      <dgm:prSet presAssocID="{9804E2F0-EA18-45CB-81B4-030049ECD2E7}" presName="composite" presStyleCnt="0"/>
      <dgm:spPr/>
      <dgm:t>
        <a:bodyPr/>
        <a:lstStyle/>
        <a:p>
          <a:endParaRPr lang="en-GB"/>
        </a:p>
      </dgm:t>
    </dgm:pt>
    <dgm:pt modelId="{FE548C18-E441-41CD-B118-3559177DB254}" type="pres">
      <dgm:prSet presAssocID="{9804E2F0-EA18-45CB-81B4-030049ECD2E7}" presName="bentUpArrow1" presStyleLbl="alignImgPlace1" presStyleIdx="1" presStyleCnt="3"/>
      <dgm:spPr>
        <a:xfrm rot="5400000">
          <a:off x="816516" y="1331278"/>
          <a:ext cx="490905" cy="558878"/>
        </a:xfrm>
        <a:prstGeom prst="bentUpArrow">
          <a:avLst>
            <a:gd name="adj1" fmla="val 32840"/>
            <a:gd name="adj2" fmla="val 25000"/>
            <a:gd name="adj3" fmla="val 35780"/>
          </a:avLst>
        </a:prstGeom>
      </dgm:spPr>
      <dgm:t>
        <a:bodyPr/>
        <a:lstStyle/>
        <a:p>
          <a:endParaRPr lang="en-GB"/>
        </a:p>
      </dgm:t>
    </dgm:pt>
    <dgm:pt modelId="{DD5BE7AA-002D-40CE-866C-315A3B9B9255}" type="pres">
      <dgm:prSet presAssocID="{9804E2F0-EA18-45CB-81B4-030049ECD2E7}" presName="ParentText" presStyleLbl="node1" presStyleIdx="1" presStyleCnt="4">
        <dgm:presLayoutVars>
          <dgm:chMax val="1"/>
          <dgm:chPref val="1"/>
          <dgm:bulletEnabled val="1"/>
        </dgm:presLayoutVars>
      </dgm:prSet>
      <dgm:spPr>
        <a:prstGeom prst="roundRect">
          <a:avLst>
            <a:gd name="adj" fmla="val 16670"/>
          </a:avLst>
        </a:prstGeom>
      </dgm:spPr>
      <dgm:t>
        <a:bodyPr/>
        <a:lstStyle/>
        <a:p>
          <a:endParaRPr lang="en-GB"/>
        </a:p>
      </dgm:t>
    </dgm:pt>
    <dgm:pt modelId="{284B56BC-18F3-4131-ABF5-C3C515B55855}" type="pres">
      <dgm:prSet presAssocID="{9804E2F0-EA18-45CB-81B4-030049ECD2E7}" presName="ChildText" presStyleLbl="revTx" presStyleIdx="1" presStyleCnt="3">
        <dgm:presLayoutVars>
          <dgm:chMax val="0"/>
          <dgm:chPref val="0"/>
          <dgm:bulletEnabled val="1"/>
        </dgm:presLayoutVars>
      </dgm:prSet>
      <dgm:spPr>
        <a:prstGeom prst="rect">
          <a:avLst/>
        </a:prstGeom>
      </dgm:spPr>
      <dgm:t>
        <a:bodyPr/>
        <a:lstStyle/>
        <a:p>
          <a:endParaRPr lang="en-GB"/>
        </a:p>
      </dgm:t>
    </dgm:pt>
    <dgm:pt modelId="{1BC81A7F-2C95-42F0-B481-07CAE9B50210}" type="pres">
      <dgm:prSet presAssocID="{8870DEE2-D671-4CEF-9201-5020A2B5B2A0}" presName="sibTrans" presStyleCnt="0"/>
      <dgm:spPr/>
      <dgm:t>
        <a:bodyPr/>
        <a:lstStyle/>
        <a:p>
          <a:endParaRPr lang="en-GB"/>
        </a:p>
      </dgm:t>
    </dgm:pt>
    <dgm:pt modelId="{3B5F7FCF-A1A2-49E1-B029-9A66103DF34F}" type="pres">
      <dgm:prSet presAssocID="{F04C75D8-92C8-402E-958D-BB7B8C87CB2B}" presName="composite" presStyleCnt="0"/>
      <dgm:spPr/>
      <dgm:t>
        <a:bodyPr/>
        <a:lstStyle/>
        <a:p>
          <a:endParaRPr lang="en-GB"/>
        </a:p>
      </dgm:t>
    </dgm:pt>
    <dgm:pt modelId="{9C7D064B-5150-4004-84A4-F4BA2565B0DF}" type="pres">
      <dgm:prSet presAssocID="{F04C75D8-92C8-402E-958D-BB7B8C87CB2B}" presName="bentUpArrow1" presStyleLbl="alignImgPlace1" presStyleIdx="2" presStyleCnt="3"/>
      <dgm:spPr/>
      <dgm:t>
        <a:bodyPr/>
        <a:lstStyle/>
        <a:p>
          <a:endParaRPr lang="en-GB"/>
        </a:p>
      </dgm:t>
    </dgm:pt>
    <dgm:pt modelId="{862C68C0-2870-426E-A2EA-FC27D675777E}" type="pres">
      <dgm:prSet presAssocID="{F04C75D8-92C8-402E-958D-BB7B8C87CB2B}" presName="ParentText" presStyleLbl="node1" presStyleIdx="2" presStyleCnt="4">
        <dgm:presLayoutVars>
          <dgm:chMax val="1"/>
          <dgm:chPref val="1"/>
          <dgm:bulletEnabled val="1"/>
        </dgm:presLayoutVars>
      </dgm:prSet>
      <dgm:spPr>
        <a:prstGeom prst="roundRect">
          <a:avLst>
            <a:gd name="adj" fmla="val 16670"/>
          </a:avLst>
        </a:prstGeom>
      </dgm:spPr>
      <dgm:t>
        <a:bodyPr/>
        <a:lstStyle/>
        <a:p>
          <a:endParaRPr lang="en-GB"/>
        </a:p>
      </dgm:t>
    </dgm:pt>
    <dgm:pt modelId="{071C27BF-44B4-4CB7-AD2F-F36209DC6352}" type="pres">
      <dgm:prSet presAssocID="{F04C75D8-92C8-402E-958D-BB7B8C87CB2B}" presName="ChildText" presStyleLbl="revTx" presStyleIdx="2" presStyleCnt="3">
        <dgm:presLayoutVars>
          <dgm:chMax val="0"/>
          <dgm:chPref val="0"/>
          <dgm:bulletEnabled val="1"/>
        </dgm:presLayoutVars>
      </dgm:prSet>
      <dgm:spPr>
        <a:prstGeom prst="rect">
          <a:avLst/>
        </a:prstGeom>
      </dgm:spPr>
      <dgm:t>
        <a:bodyPr/>
        <a:lstStyle/>
        <a:p>
          <a:endParaRPr lang="en-GB"/>
        </a:p>
      </dgm:t>
    </dgm:pt>
    <dgm:pt modelId="{0ADBB50C-4620-471C-A53B-2761D43A2DE9}" type="pres">
      <dgm:prSet presAssocID="{55DF644D-AD5F-49B7-9FCF-3CE584CAA26A}" presName="sibTrans" presStyleCnt="0"/>
      <dgm:spPr/>
      <dgm:t>
        <a:bodyPr/>
        <a:lstStyle/>
        <a:p>
          <a:endParaRPr lang="en-GB"/>
        </a:p>
      </dgm:t>
    </dgm:pt>
    <dgm:pt modelId="{F7626CCC-C573-49FA-AF7F-C2392F64D621}" type="pres">
      <dgm:prSet presAssocID="{544B598D-3D34-4C34-B110-625E63EDC86A}" presName="composite" presStyleCnt="0"/>
      <dgm:spPr/>
      <dgm:t>
        <a:bodyPr/>
        <a:lstStyle/>
        <a:p>
          <a:endParaRPr lang="en-GB"/>
        </a:p>
      </dgm:t>
    </dgm:pt>
    <dgm:pt modelId="{E5112C69-3128-4BED-BA7D-5F373A787E5D}" type="pres">
      <dgm:prSet presAssocID="{544B598D-3D34-4C34-B110-625E63EDC86A}" presName="ParentText" presStyleLbl="node1" presStyleIdx="3" presStyleCnt="4">
        <dgm:presLayoutVars>
          <dgm:chMax val="1"/>
          <dgm:chPref val="1"/>
          <dgm:bulletEnabled val="1"/>
        </dgm:presLayoutVars>
      </dgm:prSet>
      <dgm:spPr/>
      <dgm:t>
        <a:bodyPr/>
        <a:lstStyle/>
        <a:p>
          <a:endParaRPr lang="en-GB"/>
        </a:p>
      </dgm:t>
    </dgm:pt>
  </dgm:ptLst>
  <dgm:cxnLst>
    <dgm:cxn modelId="{61356B0F-C1AA-417D-9A84-263E100F59FB}" type="presOf" srcId="{544B598D-3D34-4C34-B110-625E63EDC86A}" destId="{E5112C69-3128-4BED-BA7D-5F373A787E5D}" srcOrd="0" destOrd="0" presId="urn:microsoft.com/office/officeart/2005/8/layout/StepDownProcess"/>
    <dgm:cxn modelId="{3A90CD8C-356F-473D-B16A-F3812A480D8B}" srcId="{F04C75D8-92C8-402E-958D-BB7B8C87CB2B}" destId="{A1EBD64A-AD48-49B3-8978-E0EC2FA3F3D8}" srcOrd="0" destOrd="0" parTransId="{3FD46DC6-0A9B-49DE-B29F-38D9CDA698FD}" sibTransId="{3AEAFA63-036F-4119-923F-E47ABB6516D6}"/>
    <dgm:cxn modelId="{3FCDA87B-4B8A-4256-8E9E-EF3F4909524A}" type="presOf" srcId="{FCD60720-99EF-4E9E-8DB7-DA257EA2B07D}" destId="{D4EA4D00-44FD-4E0D-9286-5A1C8CB1A576}" srcOrd="0" destOrd="0" presId="urn:microsoft.com/office/officeart/2005/8/layout/StepDownProcess"/>
    <dgm:cxn modelId="{5DE79405-09C7-489E-A73E-42AE75653159}" srcId="{A6C91682-2134-455F-B562-19152CCB4D26}" destId="{FCD60720-99EF-4E9E-8DB7-DA257EA2B07D}" srcOrd="0" destOrd="0" parTransId="{7980B1EF-FECE-44E1-87CD-CCDAB2B42B6D}" sibTransId="{FA25AD46-1735-497E-B272-B91FADC019B4}"/>
    <dgm:cxn modelId="{8AB9656F-6510-4B44-85F3-40FE22B80169}" type="presOf" srcId="{F04C75D8-92C8-402E-958D-BB7B8C87CB2B}" destId="{862C68C0-2870-426E-A2EA-FC27D675777E}" srcOrd="0" destOrd="0" presId="urn:microsoft.com/office/officeart/2005/8/layout/StepDownProcess"/>
    <dgm:cxn modelId="{EB8A9BEF-0848-4DCF-B3AD-F57664399134}" srcId="{1D603214-2A6B-4610-837A-A477B17EEA5B}" destId="{F04C75D8-92C8-402E-958D-BB7B8C87CB2B}" srcOrd="2" destOrd="0" parTransId="{D73742A5-694E-4532-AC2A-E9FC4476DBD2}" sibTransId="{55DF644D-AD5F-49B7-9FCF-3CE584CAA26A}"/>
    <dgm:cxn modelId="{E3E27A3B-A6C8-4A6B-9777-A3DB77263DF2}" srcId="{1D603214-2A6B-4610-837A-A477B17EEA5B}" destId="{544B598D-3D34-4C34-B110-625E63EDC86A}" srcOrd="3" destOrd="0" parTransId="{4FECB16D-5932-4978-9DF1-6CE285339897}" sibTransId="{F8714442-27AE-4454-B110-046BE1B07B84}"/>
    <dgm:cxn modelId="{809B1D60-B87A-431A-9232-B9147BAA3A79}" type="presOf" srcId="{9804E2F0-EA18-45CB-81B4-030049ECD2E7}" destId="{DD5BE7AA-002D-40CE-866C-315A3B9B9255}" srcOrd="0" destOrd="0" presId="urn:microsoft.com/office/officeart/2005/8/layout/StepDownProcess"/>
    <dgm:cxn modelId="{2EFB25BF-A21D-473E-92BD-45E87E3FF457}" type="presOf" srcId="{53EE16B6-C99D-4878-9762-7A0F8DDE47D0}" destId="{284B56BC-18F3-4131-ABF5-C3C515B55855}" srcOrd="0" destOrd="0" presId="urn:microsoft.com/office/officeart/2005/8/layout/StepDownProcess"/>
    <dgm:cxn modelId="{6050E59E-0F96-4A09-B95A-2DE8A74CAB50}" srcId="{1D603214-2A6B-4610-837A-A477B17EEA5B}" destId="{9804E2F0-EA18-45CB-81B4-030049ECD2E7}" srcOrd="1" destOrd="0" parTransId="{9279B43A-2A9A-4758-876C-F5709934BFA9}" sibTransId="{8870DEE2-D671-4CEF-9201-5020A2B5B2A0}"/>
    <dgm:cxn modelId="{247F5DD1-1931-460B-B3F5-77875ABE2C7A}" srcId="{1D603214-2A6B-4610-837A-A477B17EEA5B}" destId="{A6C91682-2134-455F-B562-19152CCB4D26}" srcOrd="0" destOrd="0" parTransId="{060193F4-D4B6-4E09-BF51-2F1CB615BD7F}" sibTransId="{2E753AE9-180F-4E76-827B-52F4B04E67E5}"/>
    <dgm:cxn modelId="{6EF5F8D1-44BC-4822-81DE-36CC3BD6CF7D}" type="presOf" srcId="{A1EBD64A-AD48-49B3-8978-E0EC2FA3F3D8}" destId="{071C27BF-44B4-4CB7-AD2F-F36209DC6352}" srcOrd="0" destOrd="0" presId="urn:microsoft.com/office/officeart/2005/8/layout/StepDownProcess"/>
    <dgm:cxn modelId="{FC87A8A7-8E25-41CE-B30B-86D9CFE5EF0E}" srcId="{9804E2F0-EA18-45CB-81B4-030049ECD2E7}" destId="{53EE16B6-C99D-4878-9762-7A0F8DDE47D0}" srcOrd="0" destOrd="0" parTransId="{6C9B800A-BA10-4E96-8EE0-3D89E87F38F0}" sibTransId="{C0DA8FD9-D313-4A76-A254-8264CAB8C4A2}"/>
    <dgm:cxn modelId="{6F0C2707-E67D-43AD-9AF8-4169CD22EAD0}" type="presOf" srcId="{A6C91682-2134-455F-B562-19152CCB4D26}" destId="{681147BB-CF20-4583-ADBA-A778CA983BAF}" srcOrd="0" destOrd="0" presId="urn:microsoft.com/office/officeart/2005/8/layout/StepDownProcess"/>
    <dgm:cxn modelId="{A24ECBE0-092B-4DD7-AAD0-457FE6240942}" type="presOf" srcId="{1D603214-2A6B-4610-837A-A477B17EEA5B}" destId="{55F5D9E1-938C-4D69-ABD8-C57E3F351550}" srcOrd="0" destOrd="0" presId="urn:microsoft.com/office/officeart/2005/8/layout/StepDownProcess"/>
    <dgm:cxn modelId="{3BC8A62A-38B4-4888-B75E-16F86DF94F63}" type="presParOf" srcId="{55F5D9E1-938C-4D69-ABD8-C57E3F351550}" destId="{60FABA20-F99E-4D1F-BDF5-D68AC281C763}" srcOrd="0" destOrd="0" presId="urn:microsoft.com/office/officeart/2005/8/layout/StepDownProcess"/>
    <dgm:cxn modelId="{D2B98A8D-FCC5-44DB-BDB5-AECAF8F9D179}" type="presParOf" srcId="{60FABA20-F99E-4D1F-BDF5-D68AC281C763}" destId="{BE875848-253E-41C6-8EFD-93D0D4F9D9B4}" srcOrd="0" destOrd="0" presId="urn:microsoft.com/office/officeart/2005/8/layout/StepDownProcess"/>
    <dgm:cxn modelId="{5204868A-2BEB-46EA-BCD2-609480917140}" type="presParOf" srcId="{60FABA20-F99E-4D1F-BDF5-D68AC281C763}" destId="{681147BB-CF20-4583-ADBA-A778CA983BAF}" srcOrd="1" destOrd="0" presId="urn:microsoft.com/office/officeart/2005/8/layout/StepDownProcess"/>
    <dgm:cxn modelId="{0E9A36D6-D6A4-47A8-AB68-F3CD9D2A942A}" type="presParOf" srcId="{60FABA20-F99E-4D1F-BDF5-D68AC281C763}" destId="{D4EA4D00-44FD-4E0D-9286-5A1C8CB1A576}" srcOrd="2" destOrd="0" presId="urn:microsoft.com/office/officeart/2005/8/layout/StepDownProcess"/>
    <dgm:cxn modelId="{62FA6AC1-58FF-4FC6-B250-F4DE8DDB7D08}" type="presParOf" srcId="{55F5D9E1-938C-4D69-ABD8-C57E3F351550}" destId="{6C3E64D1-2526-4238-B777-588F93AF6AD8}" srcOrd="1" destOrd="0" presId="urn:microsoft.com/office/officeart/2005/8/layout/StepDownProcess"/>
    <dgm:cxn modelId="{15454CEF-D896-4717-9595-42057F69A19D}" type="presParOf" srcId="{55F5D9E1-938C-4D69-ABD8-C57E3F351550}" destId="{7EF7A9FE-D15E-4F4E-BBC6-001207124706}" srcOrd="2" destOrd="0" presId="urn:microsoft.com/office/officeart/2005/8/layout/StepDownProcess"/>
    <dgm:cxn modelId="{1032B6ED-91FB-488B-9FDE-D3747A75061C}" type="presParOf" srcId="{7EF7A9FE-D15E-4F4E-BBC6-001207124706}" destId="{FE548C18-E441-41CD-B118-3559177DB254}" srcOrd="0" destOrd="0" presId="urn:microsoft.com/office/officeart/2005/8/layout/StepDownProcess"/>
    <dgm:cxn modelId="{3F669439-33DB-479C-A867-F4D6792192EB}" type="presParOf" srcId="{7EF7A9FE-D15E-4F4E-BBC6-001207124706}" destId="{DD5BE7AA-002D-40CE-866C-315A3B9B9255}" srcOrd="1" destOrd="0" presId="urn:microsoft.com/office/officeart/2005/8/layout/StepDownProcess"/>
    <dgm:cxn modelId="{CD139BBB-4D77-47B3-9517-63E6D7216E78}" type="presParOf" srcId="{7EF7A9FE-D15E-4F4E-BBC6-001207124706}" destId="{284B56BC-18F3-4131-ABF5-C3C515B55855}" srcOrd="2" destOrd="0" presId="urn:microsoft.com/office/officeart/2005/8/layout/StepDownProcess"/>
    <dgm:cxn modelId="{66057025-F1A0-415A-A347-F461705C1B5F}" type="presParOf" srcId="{55F5D9E1-938C-4D69-ABD8-C57E3F351550}" destId="{1BC81A7F-2C95-42F0-B481-07CAE9B50210}" srcOrd="3" destOrd="0" presId="urn:microsoft.com/office/officeart/2005/8/layout/StepDownProcess"/>
    <dgm:cxn modelId="{1A542A84-E6C2-4858-B307-A9C46F481DDA}" type="presParOf" srcId="{55F5D9E1-938C-4D69-ABD8-C57E3F351550}" destId="{3B5F7FCF-A1A2-49E1-B029-9A66103DF34F}" srcOrd="4" destOrd="0" presId="urn:microsoft.com/office/officeart/2005/8/layout/StepDownProcess"/>
    <dgm:cxn modelId="{2AF62713-00F0-4E0C-9384-403D7F96F577}" type="presParOf" srcId="{3B5F7FCF-A1A2-49E1-B029-9A66103DF34F}" destId="{9C7D064B-5150-4004-84A4-F4BA2565B0DF}" srcOrd="0" destOrd="0" presId="urn:microsoft.com/office/officeart/2005/8/layout/StepDownProcess"/>
    <dgm:cxn modelId="{9327B96B-936B-4B35-AB60-A1C2CF7E6C69}" type="presParOf" srcId="{3B5F7FCF-A1A2-49E1-B029-9A66103DF34F}" destId="{862C68C0-2870-426E-A2EA-FC27D675777E}" srcOrd="1" destOrd="0" presId="urn:microsoft.com/office/officeart/2005/8/layout/StepDownProcess"/>
    <dgm:cxn modelId="{636040E2-7CB6-4265-8358-979DE1503135}" type="presParOf" srcId="{3B5F7FCF-A1A2-49E1-B029-9A66103DF34F}" destId="{071C27BF-44B4-4CB7-AD2F-F36209DC6352}" srcOrd="2" destOrd="0" presId="urn:microsoft.com/office/officeart/2005/8/layout/StepDownProcess"/>
    <dgm:cxn modelId="{C3FC3B6D-C991-4099-B0F9-10B22AE54D23}" type="presParOf" srcId="{55F5D9E1-938C-4D69-ABD8-C57E3F351550}" destId="{0ADBB50C-4620-471C-A53B-2761D43A2DE9}" srcOrd="5" destOrd="0" presId="urn:microsoft.com/office/officeart/2005/8/layout/StepDownProcess"/>
    <dgm:cxn modelId="{2E2E83E1-83EB-4029-8E52-F36FFCD12C8E}" type="presParOf" srcId="{55F5D9E1-938C-4D69-ABD8-C57E3F351550}" destId="{F7626CCC-C573-49FA-AF7F-C2392F64D621}" srcOrd="6" destOrd="0" presId="urn:microsoft.com/office/officeart/2005/8/layout/StepDownProcess"/>
    <dgm:cxn modelId="{37C8B6E8-E364-42FC-A828-096DA9768765}" type="presParOf" srcId="{F7626CCC-C573-49FA-AF7F-C2392F64D621}" destId="{E5112C69-3128-4BED-BA7D-5F373A787E5D}" srcOrd="0" destOrd="0" presId="urn:microsoft.com/office/officeart/2005/8/layout/StepDownProcess"/>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CE4ABA8-A893-44EE-9B83-B037C3D0AA01}" type="doc">
      <dgm:prSet loTypeId="urn:microsoft.com/office/officeart/2005/8/layout/vProcess5" loCatId="process" qsTypeId="urn:microsoft.com/office/officeart/2005/8/quickstyle/simple1" qsCatId="simple" csTypeId="urn:microsoft.com/office/officeart/2005/8/colors/accent1_2" csCatId="accent1" phldr="1"/>
      <dgm:spPr/>
      <dgm:t>
        <a:bodyPr/>
        <a:lstStyle/>
        <a:p>
          <a:endParaRPr lang="en-GB"/>
        </a:p>
      </dgm:t>
    </dgm:pt>
    <dgm:pt modelId="{F43979BF-4D8B-4DDC-A306-09EF50572980}">
      <dgm:prSet phldrT="[Text]" custT="1"/>
      <dgm:spPr>
        <a:solidFill>
          <a:schemeClr val="accent1">
            <a:lumMod val="50000"/>
          </a:schemeClr>
        </a:solidFill>
      </dgm:spPr>
      <dgm:t>
        <a:bodyPr/>
        <a:lstStyle/>
        <a:p>
          <a:r>
            <a:rPr lang="en-GB" sz="2100" dirty="0" smtClean="0"/>
            <a:t>30% </a:t>
          </a:r>
          <a:r>
            <a:rPr lang="en-GB" sz="2100" dirty="0" smtClean="0"/>
            <a:t>felt it would be pointless and make no difference</a:t>
          </a:r>
          <a:endParaRPr lang="en-GB" sz="2100" dirty="0"/>
        </a:p>
      </dgm:t>
    </dgm:pt>
    <dgm:pt modelId="{A7F77CF1-A705-476D-BB17-8D44575494AE}" type="parTrans" cxnId="{C254C4D3-DF36-42A0-BBA0-C52DA9895501}">
      <dgm:prSet/>
      <dgm:spPr/>
      <dgm:t>
        <a:bodyPr/>
        <a:lstStyle/>
        <a:p>
          <a:endParaRPr lang="en-GB"/>
        </a:p>
      </dgm:t>
    </dgm:pt>
    <dgm:pt modelId="{1C419E56-145F-4271-ACF7-D68996288A46}" type="sibTrans" cxnId="{C254C4D3-DF36-42A0-BBA0-C52DA9895501}">
      <dgm:prSet/>
      <dgm:spPr>
        <a:solidFill>
          <a:srgbClr val="FF9900">
            <a:alpha val="90000"/>
          </a:srgbClr>
        </a:solidFill>
      </dgm:spPr>
      <dgm:t>
        <a:bodyPr/>
        <a:lstStyle/>
        <a:p>
          <a:endParaRPr lang="en-GB" dirty="0"/>
        </a:p>
      </dgm:t>
    </dgm:pt>
    <dgm:pt modelId="{C6152AAB-04F8-4ADD-BA41-85CD6DD3C74A}">
      <dgm:prSet phldrT="[Text]"/>
      <dgm:spPr>
        <a:solidFill>
          <a:schemeClr val="accent1">
            <a:lumMod val="75000"/>
          </a:schemeClr>
        </a:solidFill>
      </dgm:spPr>
      <dgm:t>
        <a:bodyPr/>
        <a:lstStyle/>
        <a:p>
          <a:r>
            <a:rPr lang="en-GB" dirty="0" smtClean="0"/>
            <a:t>9% </a:t>
          </a:r>
          <a:r>
            <a:rPr lang="en-GB" dirty="0" smtClean="0"/>
            <a:t>thought it would be more hassle than it was worth</a:t>
          </a:r>
          <a:endParaRPr lang="en-GB" dirty="0"/>
        </a:p>
      </dgm:t>
    </dgm:pt>
    <dgm:pt modelId="{4FC2417F-87E4-4454-9569-576ACD7C9449}" type="parTrans" cxnId="{BDB71717-8418-4A7F-8DD2-CAB87E20AC67}">
      <dgm:prSet/>
      <dgm:spPr/>
      <dgm:t>
        <a:bodyPr/>
        <a:lstStyle/>
        <a:p>
          <a:endParaRPr lang="en-GB"/>
        </a:p>
      </dgm:t>
    </dgm:pt>
    <dgm:pt modelId="{119B1385-C34D-4FD9-9E2D-E59943BD04DF}" type="sibTrans" cxnId="{BDB71717-8418-4A7F-8DD2-CAB87E20AC67}">
      <dgm:prSet/>
      <dgm:spPr>
        <a:solidFill>
          <a:srgbClr val="FF9900"/>
        </a:solidFill>
      </dgm:spPr>
      <dgm:t>
        <a:bodyPr/>
        <a:lstStyle/>
        <a:p>
          <a:endParaRPr lang="en-GB" dirty="0"/>
        </a:p>
      </dgm:t>
    </dgm:pt>
    <dgm:pt modelId="{41496E7A-7D35-48A5-8CCC-FFE93A5BD646}">
      <dgm:prSet phldrT="[Text]"/>
      <dgm:spPr>
        <a:solidFill>
          <a:schemeClr val="accent5">
            <a:lumMod val="75000"/>
          </a:schemeClr>
        </a:solidFill>
      </dgm:spPr>
      <dgm:t>
        <a:bodyPr/>
        <a:lstStyle/>
        <a:p>
          <a:r>
            <a:rPr lang="en-GB" dirty="0" smtClean="0"/>
            <a:t>12% </a:t>
          </a:r>
          <a:r>
            <a:rPr lang="en-GB" dirty="0" smtClean="0"/>
            <a:t>felt it would be too time consuming</a:t>
          </a:r>
          <a:endParaRPr lang="en-GB" dirty="0"/>
        </a:p>
      </dgm:t>
    </dgm:pt>
    <dgm:pt modelId="{8A8F8571-5AB1-4082-9270-EFBA76116172}" type="parTrans" cxnId="{7CD00771-62B7-4DD3-918D-BC4C39F4B2B5}">
      <dgm:prSet/>
      <dgm:spPr/>
      <dgm:t>
        <a:bodyPr/>
        <a:lstStyle/>
        <a:p>
          <a:endParaRPr lang="en-GB"/>
        </a:p>
      </dgm:t>
    </dgm:pt>
    <dgm:pt modelId="{5246FF18-A1C3-4180-AB85-76C70D516C2C}" type="sibTrans" cxnId="{7CD00771-62B7-4DD3-918D-BC4C39F4B2B5}">
      <dgm:prSet/>
      <dgm:spPr>
        <a:solidFill>
          <a:srgbClr val="FF9900"/>
        </a:solidFill>
      </dgm:spPr>
      <dgm:t>
        <a:bodyPr/>
        <a:lstStyle/>
        <a:p>
          <a:endParaRPr lang="en-GB" dirty="0"/>
        </a:p>
      </dgm:t>
    </dgm:pt>
    <dgm:pt modelId="{B2F6C300-95B4-4724-9D54-78154BED8BC5}">
      <dgm:prSet/>
      <dgm:spPr>
        <a:solidFill>
          <a:schemeClr val="accent5">
            <a:lumMod val="50000"/>
          </a:schemeClr>
        </a:solidFill>
      </dgm:spPr>
      <dgm:t>
        <a:bodyPr/>
        <a:lstStyle/>
        <a:p>
          <a:r>
            <a:rPr lang="en-GB" dirty="0" smtClean="0"/>
            <a:t>6% </a:t>
          </a:r>
          <a:r>
            <a:rPr lang="en-GB" dirty="0" smtClean="0"/>
            <a:t>didn’t </a:t>
          </a:r>
          <a:r>
            <a:rPr lang="en-GB" dirty="0" smtClean="0"/>
            <a:t>know where to go to complain </a:t>
          </a:r>
          <a:endParaRPr lang="en-GB" dirty="0"/>
        </a:p>
      </dgm:t>
    </dgm:pt>
    <dgm:pt modelId="{4D893290-4507-41C6-BFB8-B3F4D093E510}" type="parTrans" cxnId="{D5F9CE11-D649-4645-974C-8F0D0F836DCF}">
      <dgm:prSet/>
      <dgm:spPr/>
      <dgm:t>
        <a:bodyPr/>
        <a:lstStyle/>
        <a:p>
          <a:endParaRPr lang="en-GB"/>
        </a:p>
      </dgm:t>
    </dgm:pt>
    <dgm:pt modelId="{6A85BAD9-B2B4-4F9D-9F3B-D371F692AE9D}" type="sibTrans" cxnId="{D5F9CE11-D649-4645-974C-8F0D0F836DCF}">
      <dgm:prSet/>
      <dgm:spPr>
        <a:solidFill>
          <a:srgbClr val="FF9900"/>
        </a:solidFill>
      </dgm:spPr>
      <dgm:t>
        <a:bodyPr/>
        <a:lstStyle/>
        <a:p>
          <a:endParaRPr lang="en-GB" dirty="0"/>
        </a:p>
      </dgm:t>
    </dgm:pt>
    <dgm:pt modelId="{9EE28973-B603-4E28-B6A4-44D8CB765BF2}">
      <dgm:prSet/>
      <dgm:spPr/>
      <dgm:t>
        <a:bodyPr/>
        <a:lstStyle/>
        <a:p>
          <a:r>
            <a:rPr lang="en-GB" b="0" dirty="0" smtClean="0"/>
            <a:t>5% </a:t>
          </a:r>
          <a:r>
            <a:rPr lang="en-GB" b="0" dirty="0" smtClean="0"/>
            <a:t>didn’t think it would be taken seriously</a:t>
          </a:r>
          <a:endParaRPr lang="en-GB" b="0" dirty="0"/>
        </a:p>
      </dgm:t>
    </dgm:pt>
    <dgm:pt modelId="{8F479BD2-2DD3-474E-8272-99EB2879C7D7}" type="parTrans" cxnId="{B9B21531-446D-4D31-92D0-DB99C440BF6A}">
      <dgm:prSet/>
      <dgm:spPr/>
      <dgm:t>
        <a:bodyPr/>
        <a:lstStyle/>
        <a:p>
          <a:endParaRPr lang="en-GB"/>
        </a:p>
      </dgm:t>
    </dgm:pt>
    <dgm:pt modelId="{9C503D0A-6907-49D4-80ED-9E5556985C8B}" type="sibTrans" cxnId="{B9B21531-446D-4D31-92D0-DB99C440BF6A}">
      <dgm:prSet/>
      <dgm:spPr/>
      <dgm:t>
        <a:bodyPr/>
        <a:lstStyle/>
        <a:p>
          <a:endParaRPr lang="en-GB"/>
        </a:p>
      </dgm:t>
    </dgm:pt>
    <dgm:pt modelId="{57E2EF09-41DD-4D1A-B7C6-D44E9A1F335E}" type="pres">
      <dgm:prSet presAssocID="{8CE4ABA8-A893-44EE-9B83-B037C3D0AA01}" presName="outerComposite" presStyleCnt="0">
        <dgm:presLayoutVars>
          <dgm:chMax val="5"/>
          <dgm:dir/>
          <dgm:resizeHandles val="exact"/>
        </dgm:presLayoutVars>
      </dgm:prSet>
      <dgm:spPr/>
      <dgm:t>
        <a:bodyPr/>
        <a:lstStyle/>
        <a:p>
          <a:endParaRPr lang="en-GB"/>
        </a:p>
      </dgm:t>
    </dgm:pt>
    <dgm:pt modelId="{7AACB590-B84F-4086-9E0C-5E7A843971AE}" type="pres">
      <dgm:prSet presAssocID="{8CE4ABA8-A893-44EE-9B83-B037C3D0AA01}" presName="dummyMaxCanvas" presStyleCnt="0">
        <dgm:presLayoutVars/>
      </dgm:prSet>
      <dgm:spPr/>
    </dgm:pt>
    <dgm:pt modelId="{0288C200-BAB3-4E67-9F95-2FD0EC41DA6A}" type="pres">
      <dgm:prSet presAssocID="{8CE4ABA8-A893-44EE-9B83-B037C3D0AA01}" presName="FiveNodes_1" presStyleLbl="node1" presStyleIdx="0" presStyleCnt="5">
        <dgm:presLayoutVars>
          <dgm:bulletEnabled val="1"/>
        </dgm:presLayoutVars>
      </dgm:prSet>
      <dgm:spPr/>
      <dgm:t>
        <a:bodyPr/>
        <a:lstStyle/>
        <a:p>
          <a:endParaRPr lang="en-GB"/>
        </a:p>
      </dgm:t>
    </dgm:pt>
    <dgm:pt modelId="{1DE5DBE5-6DE8-474B-ADE9-F6E78BBD9C29}" type="pres">
      <dgm:prSet presAssocID="{8CE4ABA8-A893-44EE-9B83-B037C3D0AA01}" presName="FiveNodes_2" presStyleLbl="node1" presStyleIdx="1" presStyleCnt="5" custLinFactY="17490" custLinFactNeighborX="-7797" custLinFactNeighborY="100000">
        <dgm:presLayoutVars>
          <dgm:bulletEnabled val="1"/>
        </dgm:presLayoutVars>
      </dgm:prSet>
      <dgm:spPr/>
      <dgm:t>
        <a:bodyPr/>
        <a:lstStyle/>
        <a:p>
          <a:endParaRPr lang="en-GB"/>
        </a:p>
      </dgm:t>
    </dgm:pt>
    <dgm:pt modelId="{B0CE5815-E31B-41CD-940F-BB4E989138D0}" type="pres">
      <dgm:prSet presAssocID="{8CE4ABA8-A893-44EE-9B83-B037C3D0AA01}" presName="FiveNodes_3" presStyleLbl="node1" presStyleIdx="2" presStyleCnt="5" custLinFactY="-13356" custLinFactNeighborX="-15264" custLinFactNeighborY="-100000">
        <dgm:presLayoutVars>
          <dgm:bulletEnabled val="1"/>
        </dgm:presLayoutVars>
      </dgm:prSet>
      <dgm:spPr/>
      <dgm:t>
        <a:bodyPr/>
        <a:lstStyle/>
        <a:p>
          <a:endParaRPr lang="en-GB"/>
        </a:p>
      </dgm:t>
    </dgm:pt>
    <dgm:pt modelId="{24671409-DFD7-4AF1-9ACD-7D191278C7E7}" type="pres">
      <dgm:prSet presAssocID="{8CE4ABA8-A893-44EE-9B83-B037C3D0AA01}" presName="FiveNodes_4" presStyleLbl="node1" presStyleIdx="3" presStyleCnt="5" custLinFactNeighborX="-22403" custLinFactNeighborY="2414">
        <dgm:presLayoutVars>
          <dgm:bulletEnabled val="1"/>
        </dgm:presLayoutVars>
      </dgm:prSet>
      <dgm:spPr/>
      <dgm:t>
        <a:bodyPr/>
        <a:lstStyle/>
        <a:p>
          <a:endParaRPr lang="en-GB"/>
        </a:p>
      </dgm:t>
    </dgm:pt>
    <dgm:pt modelId="{3EE8A173-317D-4C25-981D-2EFCC164209A}" type="pres">
      <dgm:prSet presAssocID="{8CE4ABA8-A893-44EE-9B83-B037C3D0AA01}" presName="FiveNodes_5" presStyleLbl="node1" presStyleIdx="4" presStyleCnt="5" custLinFactNeighborX="-29870" custLinFactNeighborY="517">
        <dgm:presLayoutVars>
          <dgm:bulletEnabled val="1"/>
        </dgm:presLayoutVars>
      </dgm:prSet>
      <dgm:spPr/>
      <dgm:t>
        <a:bodyPr/>
        <a:lstStyle/>
        <a:p>
          <a:endParaRPr lang="en-GB"/>
        </a:p>
      </dgm:t>
    </dgm:pt>
    <dgm:pt modelId="{97AB31DA-DCE4-49DF-91B1-93830F2E41A4}" type="pres">
      <dgm:prSet presAssocID="{8CE4ABA8-A893-44EE-9B83-B037C3D0AA01}" presName="FiveConn_1-2" presStyleLbl="fgAccFollowNode1" presStyleIdx="0" presStyleCnt="4">
        <dgm:presLayoutVars>
          <dgm:bulletEnabled val="1"/>
        </dgm:presLayoutVars>
      </dgm:prSet>
      <dgm:spPr/>
      <dgm:t>
        <a:bodyPr/>
        <a:lstStyle/>
        <a:p>
          <a:endParaRPr lang="en-GB"/>
        </a:p>
      </dgm:t>
    </dgm:pt>
    <dgm:pt modelId="{A3A2C109-0DFD-473E-9967-7E6567B47D2E}" type="pres">
      <dgm:prSet presAssocID="{8CE4ABA8-A893-44EE-9B83-B037C3D0AA01}" presName="FiveConn_2-3" presStyleLbl="fgAccFollowNode1" presStyleIdx="1" presStyleCnt="4" custLinFactNeighborX="-77691" custLinFactNeighborY="-14643">
        <dgm:presLayoutVars>
          <dgm:bulletEnabled val="1"/>
        </dgm:presLayoutVars>
      </dgm:prSet>
      <dgm:spPr/>
      <dgm:t>
        <a:bodyPr/>
        <a:lstStyle/>
        <a:p>
          <a:endParaRPr lang="en-GB"/>
        </a:p>
      </dgm:t>
    </dgm:pt>
    <dgm:pt modelId="{FB891BB6-7144-4918-B591-AE54DE33325B}" type="pres">
      <dgm:prSet presAssocID="{8CE4ABA8-A893-44EE-9B83-B037C3D0AA01}" presName="FiveConn_3-4" presStyleLbl="fgAccFollowNode1" presStyleIdx="2" presStyleCnt="4" custLinFactX="-55966" custLinFactNeighborX="-100000" custLinFactNeighborY="-3901">
        <dgm:presLayoutVars>
          <dgm:bulletEnabled val="1"/>
        </dgm:presLayoutVars>
      </dgm:prSet>
      <dgm:spPr/>
      <dgm:t>
        <a:bodyPr/>
        <a:lstStyle/>
        <a:p>
          <a:endParaRPr lang="en-GB"/>
        </a:p>
      </dgm:t>
    </dgm:pt>
    <dgm:pt modelId="{7CEC40ED-2503-4B96-A956-C56B13D9EB95}" type="pres">
      <dgm:prSet presAssocID="{8CE4ABA8-A893-44EE-9B83-B037C3D0AA01}" presName="FiveConn_4-5" presStyleLbl="fgAccFollowNode1" presStyleIdx="3" presStyleCnt="4" custLinFactX="-100000" custLinFactNeighborX="-134240" custLinFactNeighborY="-3979">
        <dgm:presLayoutVars>
          <dgm:bulletEnabled val="1"/>
        </dgm:presLayoutVars>
      </dgm:prSet>
      <dgm:spPr/>
      <dgm:t>
        <a:bodyPr/>
        <a:lstStyle/>
        <a:p>
          <a:endParaRPr lang="en-GB"/>
        </a:p>
      </dgm:t>
    </dgm:pt>
    <dgm:pt modelId="{B7637AF8-4A6A-442E-B511-5883582C44CD}" type="pres">
      <dgm:prSet presAssocID="{8CE4ABA8-A893-44EE-9B83-B037C3D0AA01}" presName="FiveNodes_1_text" presStyleLbl="node1" presStyleIdx="4" presStyleCnt="5">
        <dgm:presLayoutVars>
          <dgm:bulletEnabled val="1"/>
        </dgm:presLayoutVars>
      </dgm:prSet>
      <dgm:spPr/>
      <dgm:t>
        <a:bodyPr/>
        <a:lstStyle/>
        <a:p>
          <a:endParaRPr lang="en-GB"/>
        </a:p>
      </dgm:t>
    </dgm:pt>
    <dgm:pt modelId="{5606DA26-76FE-4B31-9383-DC7792540835}" type="pres">
      <dgm:prSet presAssocID="{8CE4ABA8-A893-44EE-9B83-B037C3D0AA01}" presName="FiveNodes_2_text" presStyleLbl="node1" presStyleIdx="4" presStyleCnt="5">
        <dgm:presLayoutVars>
          <dgm:bulletEnabled val="1"/>
        </dgm:presLayoutVars>
      </dgm:prSet>
      <dgm:spPr/>
      <dgm:t>
        <a:bodyPr/>
        <a:lstStyle/>
        <a:p>
          <a:endParaRPr lang="en-GB"/>
        </a:p>
      </dgm:t>
    </dgm:pt>
    <dgm:pt modelId="{BED9E693-C8C4-45B4-9ED4-4F07245E7A67}" type="pres">
      <dgm:prSet presAssocID="{8CE4ABA8-A893-44EE-9B83-B037C3D0AA01}" presName="FiveNodes_3_text" presStyleLbl="node1" presStyleIdx="4" presStyleCnt="5">
        <dgm:presLayoutVars>
          <dgm:bulletEnabled val="1"/>
        </dgm:presLayoutVars>
      </dgm:prSet>
      <dgm:spPr/>
      <dgm:t>
        <a:bodyPr/>
        <a:lstStyle/>
        <a:p>
          <a:endParaRPr lang="en-GB"/>
        </a:p>
      </dgm:t>
    </dgm:pt>
    <dgm:pt modelId="{AEEF76DB-29A1-4D74-B164-0689FA74D6D3}" type="pres">
      <dgm:prSet presAssocID="{8CE4ABA8-A893-44EE-9B83-B037C3D0AA01}" presName="FiveNodes_4_text" presStyleLbl="node1" presStyleIdx="4" presStyleCnt="5">
        <dgm:presLayoutVars>
          <dgm:bulletEnabled val="1"/>
        </dgm:presLayoutVars>
      </dgm:prSet>
      <dgm:spPr/>
      <dgm:t>
        <a:bodyPr/>
        <a:lstStyle/>
        <a:p>
          <a:endParaRPr lang="en-GB"/>
        </a:p>
      </dgm:t>
    </dgm:pt>
    <dgm:pt modelId="{A755DFD8-CF89-4BE6-9C9E-163975B20B82}" type="pres">
      <dgm:prSet presAssocID="{8CE4ABA8-A893-44EE-9B83-B037C3D0AA01}" presName="FiveNodes_5_text" presStyleLbl="node1" presStyleIdx="4" presStyleCnt="5">
        <dgm:presLayoutVars>
          <dgm:bulletEnabled val="1"/>
        </dgm:presLayoutVars>
      </dgm:prSet>
      <dgm:spPr/>
      <dgm:t>
        <a:bodyPr/>
        <a:lstStyle/>
        <a:p>
          <a:endParaRPr lang="en-GB"/>
        </a:p>
      </dgm:t>
    </dgm:pt>
  </dgm:ptLst>
  <dgm:cxnLst>
    <dgm:cxn modelId="{1D760DDE-961D-455F-9493-BA3B309AA313}" type="presOf" srcId="{8CE4ABA8-A893-44EE-9B83-B037C3D0AA01}" destId="{57E2EF09-41DD-4D1A-B7C6-D44E9A1F335E}" srcOrd="0" destOrd="0" presId="urn:microsoft.com/office/officeart/2005/8/layout/vProcess5"/>
    <dgm:cxn modelId="{6B18554C-1A2F-4140-AA5B-ADFC6CF24C12}" type="presOf" srcId="{119B1385-C34D-4FD9-9E2D-E59943BD04DF}" destId="{A3A2C109-0DFD-473E-9967-7E6567B47D2E}" srcOrd="0" destOrd="0" presId="urn:microsoft.com/office/officeart/2005/8/layout/vProcess5"/>
    <dgm:cxn modelId="{27FE2C54-4825-4FCC-A472-5C817870C658}" type="presOf" srcId="{C6152AAB-04F8-4ADD-BA41-85CD6DD3C74A}" destId="{1DE5DBE5-6DE8-474B-ADE9-F6E78BBD9C29}" srcOrd="0" destOrd="0" presId="urn:microsoft.com/office/officeart/2005/8/layout/vProcess5"/>
    <dgm:cxn modelId="{13CC740A-6848-4150-B867-05C4D55F7FAF}" type="presOf" srcId="{5246FF18-A1C3-4180-AB85-76C70D516C2C}" destId="{FB891BB6-7144-4918-B591-AE54DE33325B}" srcOrd="0" destOrd="0" presId="urn:microsoft.com/office/officeart/2005/8/layout/vProcess5"/>
    <dgm:cxn modelId="{B9B21531-446D-4D31-92D0-DB99C440BF6A}" srcId="{8CE4ABA8-A893-44EE-9B83-B037C3D0AA01}" destId="{9EE28973-B603-4E28-B6A4-44D8CB765BF2}" srcOrd="4" destOrd="0" parTransId="{8F479BD2-2DD3-474E-8272-99EB2879C7D7}" sibTransId="{9C503D0A-6907-49D4-80ED-9E5556985C8B}"/>
    <dgm:cxn modelId="{4F3EFAD2-0546-4AA7-B759-C84F0F58B681}" type="presOf" srcId="{9EE28973-B603-4E28-B6A4-44D8CB765BF2}" destId="{A755DFD8-CF89-4BE6-9C9E-163975B20B82}" srcOrd="1" destOrd="0" presId="urn:microsoft.com/office/officeart/2005/8/layout/vProcess5"/>
    <dgm:cxn modelId="{BDB71717-8418-4A7F-8DD2-CAB87E20AC67}" srcId="{8CE4ABA8-A893-44EE-9B83-B037C3D0AA01}" destId="{C6152AAB-04F8-4ADD-BA41-85CD6DD3C74A}" srcOrd="1" destOrd="0" parTransId="{4FC2417F-87E4-4454-9569-576ACD7C9449}" sibTransId="{119B1385-C34D-4FD9-9E2D-E59943BD04DF}"/>
    <dgm:cxn modelId="{223407DD-5256-4C25-BF2D-7161277D1829}" type="presOf" srcId="{6A85BAD9-B2B4-4F9D-9F3B-D371F692AE9D}" destId="{7CEC40ED-2503-4B96-A956-C56B13D9EB95}" srcOrd="0" destOrd="0" presId="urn:microsoft.com/office/officeart/2005/8/layout/vProcess5"/>
    <dgm:cxn modelId="{D5F9CE11-D649-4645-974C-8F0D0F836DCF}" srcId="{8CE4ABA8-A893-44EE-9B83-B037C3D0AA01}" destId="{B2F6C300-95B4-4724-9D54-78154BED8BC5}" srcOrd="3" destOrd="0" parTransId="{4D893290-4507-41C6-BFB8-B3F4D093E510}" sibTransId="{6A85BAD9-B2B4-4F9D-9F3B-D371F692AE9D}"/>
    <dgm:cxn modelId="{A469AEB4-BFE5-4803-B9A1-55DFC4B5F77B}" type="presOf" srcId="{F43979BF-4D8B-4DDC-A306-09EF50572980}" destId="{0288C200-BAB3-4E67-9F95-2FD0EC41DA6A}" srcOrd="0" destOrd="0" presId="urn:microsoft.com/office/officeart/2005/8/layout/vProcess5"/>
    <dgm:cxn modelId="{83B5557C-A90C-4991-AF32-258123DFF660}" type="presOf" srcId="{41496E7A-7D35-48A5-8CCC-FFE93A5BD646}" destId="{B0CE5815-E31B-41CD-940F-BB4E989138D0}" srcOrd="0" destOrd="0" presId="urn:microsoft.com/office/officeart/2005/8/layout/vProcess5"/>
    <dgm:cxn modelId="{AC8AD3E8-9EA4-410C-847C-F4FCB503277B}" type="presOf" srcId="{B2F6C300-95B4-4724-9D54-78154BED8BC5}" destId="{24671409-DFD7-4AF1-9ACD-7D191278C7E7}" srcOrd="0" destOrd="0" presId="urn:microsoft.com/office/officeart/2005/8/layout/vProcess5"/>
    <dgm:cxn modelId="{5D935684-8216-45A7-92FA-7617698B44C5}" type="presOf" srcId="{B2F6C300-95B4-4724-9D54-78154BED8BC5}" destId="{AEEF76DB-29A1-4D74-B164-0689FA74D6D3}" srcOrd="1" destOrd="0" presId="urn:microsoft.com/office/officeart/2005/8/layout/vProcess5"/>
    <dgm:cxn modelId="{FE7B6D91-7E9F-4DF3-9276-FA2B520420E3}" type="presOf" srcId="{C6152AAB-04F8-4ADD-BA41-85CD6DD3C74A}" destId="{5606DA26-76FE-4B31-9383-DC7792540835}" srcOrd="1" destOrd="0" presId="urn:microsoft.com/office/officeart/2005/8/layout/vProcess5"/>
    <dgm:cxn modelId="{C254C4D3-DF36-42A0-BBA0-C52DA9895501}" srcId="{8CE4ABA8-A893-44EE-9B83-B037C3D0AA01}" destId="{F43979BF-4D8B-4DDC-A306-09EF50572980}" srcOrd="0" destOrd="0" parTransId="{A7F77CF1-A705-476D-BB17-8D44575494AE}" sibTransId="{1C419E56-145F-4271-ACF7-D68996288A46}"/>
    <dgm:cxn modelId="{051E1BAA-B0FA-4955-A953-2654CBBF6507}" type="presOf" srcId="{F43979BF-4D8B-4DDC-A306-09EF50572980}" destId="{B7637AF8-4A6A-442E-B511-5883582C44CD}" srcOrd="1" destOrd="0" presId="urn:microsoft.com/office/officeart/2005/8/layout/vProcess5"/>
    <dgm:cxn modelId="{C5C39B38-AAAB-4BA5-BE78-9B6511945083}" type="presOf" srcId="{1C419E56-145F-4271-ACF7-D68996288A46}" destId="{97AB31DA-DCE4-49DF-91B1-93830F2E41A4}" srcOrd="0" destOrd="0" presId="urn:microsoft.com/office/officeart/2005/8/layout/vProcess5"/>
    <dgm:cxn modelId="{7CD00771-62B7-4DD3-918D-BC4C39F4B2B5}" srcId="{8CE4ABA8-A893-44EE-9B83-B037C3D0AA01}" destId="{41496E7A-7D35-48A5-8CCC-FFE93A5BD646}" srcOrd="2" destOrd="0" parTransId="{8A8F8571-5AB1-4082-9270-EFBA76116172}" sibTransId="{5246FF18-A1C3-4180-AB85-76C70D516C2C}"/>
    <dgm:cxn modelId="{F3038728-7A0B-473C-A853-BAE1494E5792}" type="presOf" srcId="{9EE28973-B603-4E28-B6A4-44D8CB765BF2}" destId="{3EE8A173-317D-4C25-981D-2EFCC164209A}" srcOrd="0" destOrd="0" presId="urn:microsoft.com/office/officeart/2005/8/layout/vProcess5"/>
    <dgm:cxn modelId="{3704653B-A990-4362-B1C2-3B1FEDE993A9}" type="presOf" srcId="{41496E7A-7D35-48A5-8CCC-FFE93A5BD646}" destId="{BED9E693-C8C4-45B4-9ED4-4F07245E7A67}" srcOrd="1" destOrd="0" presId="urn:microsoft.com/office/officeart/2005/8/layout/vProcess5"/>
    <dgm:cxn modelId="{C47AB279-D8F2-4C40-9114-5780025FC181}" type="presParOf" srcId="{57E2EF09-41DD-4D1A-B7C6-D44E9A1F335E}" destId="{7AACB590-B84F-4086-9E0C-5E7A843971AE}" srcOrd="0" destOrd="0" presId="urn:microsoft.com/office/officeart/2005/8/layout/vProcess5"/>
    <dgm:cxn modelId="{BE9C39E4-D677-49F1-ABAD-AE45E48CCA29}" type="presParOf" srcId="{57E2EF09-41DD-4D1A-B7C6-D44E9A1F335E}" destId="{0288C200-BAB3-4E67-9F95-2FD0EC41DA6A}" srcOrd="1" destOrd="0" presId="urn:microsoft.com/office/officeart/2005/8/layout/vProcess5"/>
    <dgm:cxn modelId="{E5143A46-BDEF-40C9-95B7-6702437BF711}" type="presParOf" srcId="{57E2EF09-41DD-4D1A-B7C6-D44E9A1F335E}" destId="{1DE5DBE5-6DE8-474B-ADE9-F6E78BBD9C29}" srcOrd="2" destOrd="0" presId="urn:microsoft.com/office/officeart/2005/8/layout/vProcess5"/>
    <dgm:cxn modelId="{960BF428-34A2-4CD1-845D-269CDA13CCEC}" type="presParOf" srcId="{57E2EF09-41DD-4D1A-B7C6-D44E9A1F335E}" destId="{B0CE5815-E31B-41CD-940F-BB4E989138D0}" srcOrd="3" destOrd="0" presId="urn:microsoft.com/office/officeart/2005/8/layout/vProcess5"/>
    <dgm:cxn modelId="{37701897-B328-4212-BE67-5875DB716E6E}" type="presParOf" srcId="{57E2EF09-41DD-4D1A-B7C6-D44E9A1F335E}" destId="{24671409-DFD7-4AF1-9ACD-7D191278C7E7}" srcOrd="4" destOrd="0" presId="urn:microsoft.com/office/officeart/2005/8/layout/vProcess5"/>
    <dgm:cxn modelId="{66918AD0-87DE-4BF1-A89A-8488AFA52AB9}" type="presParOf" srcId="{57E2EF09-41DD-4D1A-B7C6-D44E9A1F335E}" destId="{3EE8A173-317D-4C25-981D-2EFCC164209A}" srcOrd="5" destOrd="0" presId="urn:microsoft.com/office/officeart/2005/8/layout/vProcess5"/>
    <dgm:cxn modelId="{EAD995B8-47F7-4963-A18F-3142CBD06F71}" type="presParOf" srcId="{57E2EF09-41DD-4D1A-B7C6-D44E9A1F335E}" destId="{97AB31DA-DCE4-49DF-91B1-93830F2E41A4}" srcOrd="6" destOrd="0" presId="urn:microsoft.com/office/officeart/2005/8/layout/vProcess5"/>
    <dgm:cxn modelId="{5EC67590-D45D-4A91-9598-53860470CF93}" type="presParOf" srcId="{57E2EF09-41DD-4D1A-B7C6-D44E9A1F335E}" destId="{A3A2C109-0DFD-473E-9967-7E6567B47D2E}" srcOrd="7" destOrd="0" presId="urn:microsoft.com/office/officeart/2005/8/layout/vProcess5"/>
    <dgm:cxn modelId="{259794A3-C6F1-4B6C-B35C-96F1D80A00F6}" type="presParOf" srcId="{57E2EF09-41DD-4D1A-B7C6-D44E9A1F335E}" destId="{FB891BB6-7144-4918-B591-AE54DE33325B}" srcOrd="8" destOrd="0" presId="urn:microsoft.com/office/officeart/2005/8/layout/vProcess5"/>
    <dgm:cxn modelId="{45210FF5-3FD0-44D6-9EC0-E81A03F7E6AF}" type="presParOf" srcId="{57E2EF09-41DD-4D1A-B7C6-D44E9A1F335E}" destId="{7CEC40ED-2503-4B96-A956-C56B13D9EB95}" srcOrd="9" destOrd="0" presId="urn:microsoft.com/office/officeart/2005/8/layout/vProcess5"/>
    <dgm:cxn modelId="{0A49B722-2F2D-44ED-9B95-B127AC23537A}" type="presParOf" srcId="{57E2EF09-41DD-4D1A-B7C6-D44E9A1F335E}" destId="{B7637AF8-4A6A-442E-B511-5883582C44CD}" srcOrd="10" destOrd="0" presId="urn:microsoft.com/office/officeart/2005/8/layout/vProcess5"/>
    <dgm:cxn modelId="{BA8095D3-28F5-4A1D-9CC0-E6F325320D66}" type="presParOf" srcId="{57E2EF09-41DD-4D1A-B7C6-D44E9A1F335E}" destId="{5606DA26-76FE-4B31-9383-DC7792540835}" srcOrd="11" destOrd="0" presId="urn:microsoft.com/office/officeart/2005/8/layout/vProcess5"/>
    <dgm:cxn modelId="{23ED7680-3A3C-4AF0-B650-9A128BB35C0A}" type="presParOf" srcId="{57E2EF09-41DD-4D1A-B7C6-D44E9A1F335E}" destId="{BED9E693-C8C4-45B4-9ED4-4F07245E7A67}" srcOrd="12" destOrd="0" presId="urn:microsoft.com/office/officeart/2005/8/layout/vProcess5"/>
    <dgm:cxn modelId="{A5EE792C-89C0-47C8-BE05-79E89F79754C}" type="presParOf" srcId="{57E2EF09-41DD-4D1A-B7C6-D44E9A1F335E}" destId="{AEEF76DB-29A1-4D74-B164-0689FA74D6D3}" srcOrd="13" destOrd="0" presId="urn:microsoft.com/office/officeart/2005/8/layout/vProcess5"/>
    <dgm:cxn modelId="{058DD060-6195-400C-A659-4048FE130145}" type="presParOf" srcId="{57E2EF09-41DD-4D1A-B7C6-D44E9A1F335E}" destId="{A755DFD8-CF89-4BE6-9C9E-163975B20B82}" srcOrd="14" destOrd="0" presId="urn:microsoft.com/office/officeart/2005/8/layout/vProcess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75848-253E-41C6-8EFD-93D0D4F9D9B4}">
      <dsp:nvSpPr>
        <dsp:cNvPr id="0" name=""/>
        <dsp:cNvSpPr/>
      </dsp:nvSpPr>
      <dsp:spPr>
        <a:xfrm rot="5400000">
          <a:off x="193713" y="1533940"/>
          <a:ext cx="721863" cy="821816"/>
        </a:xfrm>
        <a:prstGeom prst="bentUpArrow">
          <a:avLst>
            <a:gd name="adj1" fmla="val 32840"/>
            <a:gd name="adj2" fmla="val 25000"/>
            <a:gd name="adj3" fmla="val 35780"/>
          </a:avLst>
        </a:prstGeom>
        <a:solidFill>
          <a:schemeClr val="accent6">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81147BB-CF20-4583-ADBA-A778CA983BAF}">
      <dsp:nvSpPr>
        <dsp:cNvPr id="0" name=""/>
        <dsp:cNvSpPr/>
      </dsp:nvSpPr>
      <dsp:spPr>
        <a:xfrm>
          <a:off x="2463" y="733740"/>
          <a:ext cx="1215193" cy="850596"/>
        </a:xfrm>
        <a:prstGeom prst="roundRect">
          <a:avLst>
            <a:gd name="adj" fmla="val 166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lvl="0" algn="ctr" defTabSz="622300">
            <a:lnSpc>
              <a:spcPct val="90000"/>
            </a:lnSpc>
            <a:spcBef>
              <a:spcPct val="0"/>
            </a:spcBef>
            <a:spcAft>
              <a:spcPct val="35000"/>
            </a:spcAft>
          </a:pPr>
          <a:r>
            <a:rPr lang="en-GB" sz="1400" kern="1200"/>
            <a:t>4,263 respondents</a:t>
          </a:r>
        </a:p>
      </dsp:txBody>
      <dsp:txXfrm>
        <a:off x="43993" y="775270"/>
        <a:ext cx="1132133" cy="767536"/>
      </dsp:txXfrm>
    </dsp:sp>
    <dsp:sp modelId="{D4EA4D00-44FD-4E0D-9286-5A1C8CB1A576}">
      <dsp:nvSpPr>
        <dsp:cNvPr id="0" name=""/>
        <dsp:cNvSpPr/>
      </dsp:nvSpPr>
      <dsp:spPr>
        <a:xfrm>
          <a:off x="1217656" y="814863"/>
          <a:ext cx="883815" cy="687489"/>
        </a:xfrm>
        <a:prstGeom prst="rect">
          <a:avLst/>
        </a:prstGeom>
        <a:noFill/>
        <a:ln>
          <a:noFill/>
        </a:ln>
        <a:effectLst/>
      </dsp:spPr>
      <dsp:style>
        <a:lnRef idx="0">
          <a:scrgbClr r="0" g="0" b="0"/>
        </a:lnRef>
        <a:fillRef idx="0">
          <a:scrgbClr r="0" g="0" b="0"/>
        </a:fillRef>
        <a:effectRef idx="0">
          <a:scrgbClr r="0" g="0" b="0"/>
        </a:effectRef>
        <a:fontRef idx="minor"/>
      </dsp:style>
    </dsp:sp>
    <dsp:sp modelId="{FE548C18-E441-41CD-B118-3559177DB254}">
      <dsp:nvSpPr>
        <dsp:cNvPr id="0" name=""/>
        <dsp:cNvSpPr/>
      </dsp:nvSpPr>
      <dsp:spPr>
        <a:xfrm rot="5400000">
          <a:off x="1201237" y="2489440"/>
          <a:ext cx="721863" cy="821816"/>
        </a:xfrm>
        <a:prstGeom prst="bentUpArrow">
          <a:avLst>
            <a:gd name="adj1" fmla="val 32840"/>
            <a:gd name="adj2" fmla="val 25000"/>
            <a:gd name="adj3" fmla="val 35780"/>
          </a:avLst>
        </a:prstGeom>
        <a:solidFill>
          <a:schemeClr val="accent6">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D5BE7AA-002D-40CE-866C-315A3B9B9255}">
      <dsp:nvSpPr>
        <dsp:cNvPr id="0" name=""/>
        <dsp:cNvSpPr/>
      </dsp:nvSpPr>
      <dsp:spPr>
        <a:xfrm>
          <a:off x="1009987" y="1689240"/>
          <a:ext cx="1215193" cy="850596"/>
        </a:xfrm>
        <a:prstGeom prst="roundRect">
          <a:avLst>
            <a:gd name="adj" fmla="val 166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66725">
            <a:lnSpc>
              <a:spcPct val="90000"/>
            </a:lnSpc>
            <a:spcBef>
              <a:spcPct val="0"/>
            </a:spcBef>
            <a:spcAft>
              <a:spcPct val="35000"/>
            </a:spcAft>
          </a:pPr>
          <a:r>
            <a:rPr lang="en-GB" sz="1050" kern="1200" dirty="0"/>
            <a:t>Of </a:t>
          </a:r>
          <a:r>
            <a:rPr lang="en-GB" sz="1050" kern="1200" dirty="0" smtClean="0"/>
            <a:t>which </a:t>
          </a:r>
          <a:r>
            <a:rPr lang="en-GB" sz="1050" kern="1200" dirty="0"/>
            <a:t>3,379 had </a:t>
          </a:r>
          <a:r>
            <a:rPr lang="en-GB" sz="1100" kern="1200" dirty="0"/>
            <a:t>contact</a:t>
          </a:r>
          <a:r>
            <a:rPr lang="en-GB" sz="1050" kern="1200" dirty="0"/>
            <a:t> with public services = </a:t>
          </a:r>
          <a:r>
            <a:rPr lang="en-GB" sz="1800" b="1" kern="1200" dirty="0"/>
            <a:t>79%</a:t>
          </a:r>
          <a:endParaRPr lang="en-GB" sz="1100" b="1" kern="1200" dirty="0"/>
        </a:p>
      </dsp:txBody>
      <dsp:txXfrm>
        <a:off x="1051517" y="1730770"/>
        <a:ext cx="1132133" cy="767536"/>
      </dsp:txXfrm>
    </dsp:sp>
    <dsp:sp modelId="{284B56BC-18F3-4131-ABF5-C3C515B55855}">
      <dsp:nvSpPr>
        <dsp:cNvPr id="0" name=""/>
        <dsp:cNvSpPr/>
      </dsp:nvSpPr>
      <dsp:spPr>
        <a:xfrm>
          <a:off x="2225180" y="1770363"/>
          <a:ext cx="883815" cy="687489"/>
        </a:xfrm>
        <a:prstGeom prst="rect">
          <a:avLst/>
        </a:prstGeom>
        <a:noFill/>
        <a:ln>
          <a:noFill/>
        </a:ln>
        <a:effectLst/>
      </dsp:spPr>
      <dsp:style>
        <a:lnRef idx="0">
          <a:scrgbClr r="0" g="0" b="0"/>
        </a:lnRef>
        <a:fillRef idx="0">
          <a:scrgbClr r="0" g="0" b="0"/>
        </a:fillRef>
        <a:effectRef idx="0">
          <a:scrgbClr r="0" g="0" b="0"/>
        </a:effectRef>
        <a:fontRef idx="minor"/>
      </dsp:style>
    </dsp:sp>
    <dsp:sp modelId="{FD4F65CA-CE94-4486-8D8E-6645D9A800A1}">
      <dsp:nvSpPr>
        <dsp:cNvPr id="0" name=""/>
        <dsp:cNvSpPr/>
      </dsp:nvSpPr>
      <dsp:spPr>
        <a:xfrm rot="5400000">
          <a:off x="2208762" y="3444940"/>
          <a:ext cx="721863" cy="821816"/>
        </a:xfrm>
        <a:prstGeom prst="bentUpArrow">
          <a:avLst>
            <a:gd name="adj1" fmla="val 32840"/>
            <a:gd name="adj2" fmla="val 25000"/>
            <a:gd name="adj3" fmla="val 35780"/>
          </a:avLst>
        </a:prstGeom>
        <a:solidFill>
          <a:schemeClr val="accent6">
            <a:tint val="5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862C68C0-2870-426E-A2EA-FC27D675777E}">
      <dsp:nvSpPr>
        <dsp:cNvPr id="0" name=""/>
        <dsp:cNvSpPr/>
      </dsp:nvSpPr>
      <dsp:spPr>
        <a:xfrm>
          <a:off x="2017512" y="2644739"/>
          <a:ext cx="1215193" cy="850596"/>
        </a:xfrm>
        <a:prstGeom prst="roundRect">
          <a:avLst>
            <a:gd name="adj" fmla="val 166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38100" rIns="38100" bIns="38100" numCol="1" spcCol="1270" anchor="ctr" anchorCtr="0">
          <a:noAutofit/>
        </a:bodyPr>
        <a:lstStyle/>
        <a:p>
          <a:pPr lvl="0" algn="ctr" defTabSz="444500">
            <a:lnSpc>
              <a:spcPct val="90000"/>
            </a:lnSpc>
            <a:spcBef>
              <a:spcPct val="0"/>
            </a:spcBef>
            <a:spcAft>
              <a:spcPct val="35000"/>
            </a:spcAft>
          </a:pPr>
          <a:r>
            <a:rPr lang="en-GB" sz="1000" kern="1200" dirty="0"/>
            <a:t>Of which 926 people were unhappy with their interaction = </a:t>
          </a:r>
          <a:r>
            <a:rPr lang="en-GB" sz="1800" b="1" kern="1200" dirty="0"/>
            <a:t>27%</a:t>
          </a:r>
          <a:endParaRPr lang="en-GB" sz="1050" b="1" kern="1200" dirty="0"/>
        </a:p>
      </dsp:txBody>
      <dsp:txXfrm>
        <a:off x="2059042" y="2686269"/>
        <a:ext cx="1132133" cy="767536"/>
      </dsp:txXfrm>
    </dsp:sp>
    <dsp:sp modelId="{2061CF6C-73B6-41F9-979D-4148F0AB9D48}">
      <dsp:nvSpPr>
        <dsp:cNvPr id="0" name=""/>
        <dsp:cNvSpPr/>
      </dsp:nvSpPr>
      <dsp:spPr>
        <a:xfrm>
          <a:off x="3232705" y="2725863"/>
          <a:ext cx="883815" cy="687489"/>
        </a:xfrm>
        <a:prstGeom prst="rect">
          <a:avLst/>
        </a:prstGeom>
        <a:noFill/>
        <a:ln>
          <a:noFill/>
        </a:ln>
        <a:effectLst/>
      </dsp:spPr>
      <dsp:style>
        <a:lnRef idx="0">
          <a:scrgbClr r="0" g="0" b="0"/>
        </a:lnRef>
        <a:fillRef idx="0">
          <a:scrgbClr r="0" g="0" b="0"/>
        </a:fillRef>
        <a:effectRef idx="0">
          <a:scrgbClr r="0" g="0" b="0"/>
        </a:effectRef>
        <a:fontRef idx="minor"/>
      </dsp:style>
    </dsp:sp>
    <dsp:sp modelId="{7CDB1C56-E681-4787-B7A9-E45DA53D5757}">
      <dsp:nvSpPr>
        <dsp:cNvPr id="0" name=""/>
        <dsp:cNvSpPr/>
      </dsp:nvSpPr>
      <dsp:spPr>
        <a:xfrm>
          <a:off x="3025036" y="3600239"/>
          <a:ext cx="1215193" cy="850596"/>
        </a:xfrm>
        <a:prstGeom prst="roundRect">
          <a:avLst>
            <a:gd name="adj" fmla="val 16670"/>
          </a:avLst>
        </a:prstGeom>
        <a:solidFill>
          <a:schemeClr val="accent6">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a:t>Of </a:t>
          </a:r>
          <a:r>
            <a:rPr lang="en-GB" sz="1200" kern="1200" dirty="0"/>
            <a:t>which</a:t>
          </a:r>
          <a:r>
            <a:rPr lang="en-GB" sz="1100" kern="1200" dirty="0"/>
            <a:t> 317 people went onto complain  = </a:t>
          </a:r>
          <a:r>
            <a:rPr lang="en-GB" sz="2000" b="1" kern="1200" dirty="0"/>
            <a:t>34%</a:t>
          </a:r>
          <a:endParaRPr lang="en-GB" sz="1600" b="1" kern="1200" dirty="0"/>
        </a:p>
      </dsp:txBody>
      <dsp:txXfrm>
        <a:off x="3066566" y="3641769"/>
        <a:ext cx="1132133" cy="76753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E875848-253E-41C6-8EFD-93D0D4F9D9B4}">
      <dsp:nvSpPr>
        <dsp:cNvPr id="0" name=""/>
        <dsp:cNvSpPr/>
      </dsp:nvSpPr>
      <dsp:spPr>
        <a:xfrm rot="5400000">
          <a:off x="200433" y="1497223"/>
          <a:ext cx="746906" cy="850327"/>
        </a:xfrm>
        <a:prstGeom prst="bentUpArrow">
          <a:avLst>
            <a:gd name="adj1" fmla="val 32840"/>
            <a:gd name="adj2" fmla="val 25000"/>
            <a:gd name="adj3" fmla="val 35780"/>
          </a:avLst>
        </a:prstGeom>
        <a:solidFill>
          <a:schemeClr val="accent6">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681147BB-CF20-4583-ADBA-A778CA983BAF}">
      <dsp:nvSpPr>
        <dsp:cNvPr id="0" name=""/>
        <dsp:cNvSpPr/>
      </dsp:nvSpPr>
      <dsp:spPr>
        <a:xfrm>
          <a:off x="2548" y="669262"/>
          <a:ext cx="1257351" cy="880105"/>
        </a:xfrm>
        <a:prstGeom prst="roundRect">
          <a:avLst>
            <a:gd name="adj" fmla="val 1667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ctr" anchorCtr="0">
          <a:noAutofit/>
        </a:bodyPr>
        <a:lstStyle/>
        <a:p>
          <a:pPr lvl="0" algn="ctr" defTabSz="711200">
            <a:lnSpc>
              <a:spcPct val="90000"/>
            </a:lnSpc>
            <a:spcBef>
              <a:spcPct val="0"/>
            </a:spcBef>
            <a:spcAft>
              <a:spcPct val="35000"/>
            </a:spcAft>
          </a:pPr>
          <a:r>
            <a:rPr lang="en-GB" sz="1600" kern="1200" dirty="0" smtClean="0">
              <a:latin typeface="Calibri"/>
              <a:ea typeface="+mn-ea"/>
              <a:cs typeface="+mn-cs"/>
            </a:rPr>
            <a:t>4,303 respondents</a:t>
          </a:r>
          <a:endParaRPr lang="en-GB" sz="1600" kern="1200" dirty="0">
            <a:latin typeface="Calibri"/>
            <a:ea typeface="+mn-ea"/>
            <a:cs typeface="+mn-cs"/>
          </a:endParaRPr>
        </a:p>
      </dsp:txBody>
      <dsp:txXfrm>
        <a:off x="45519" y="712233"/>
        <a:ext cx="1171409" cy="794163"/>
      </dsp:txXfrm>
    </dsp:sp>
    <dsp:sp modelId="{D4EA4D00-44FD-4E0D-9286-5A1C8CB1A576}">
      <dsp:nvSpPr>
        <dsp:cNvPr id="0" name=""/>
        <dsp:cNvSpPr/>
      </dsp:nvSpPr>
      <dsp:spPr>
        <a:xfrm>
          <a:off x="1259900" y="753200"/>
          <a:ext cx="914477" cy="711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endParaRPr lang="en-GB" sz="1200" kern="1200">
            <a:solidFill>
              <a:sysClr val="windowText" lastClr="000000">
                <a:hueOff val="0"/>
                <a:satOff val="0"/>
                <a:lumOff val="0"/>
                <a:alphaOff val="0"/>
              </a:sysClr>
            </a:solidFill>
            <a:latin typeface="Calibri"/>
            <a:ea typeface="+mn-ea"/>
            <a:cs typeface="+mn-cs"/>
          </a:endParaRPr>
        </a:p>
      </dsp:txBody>
      <dsp:txXfrm>
        <a:off x="1259900" y="753200"/>
        <a:ext cx="914477" cy="711339"/>
      </dsp:txXfrm>
    </dsp:sp>
    <dsp:sp modelId="{FE548C18-E441-41CD-B118-3559177DB254}">
      <dsp:nvSpPr>
        <dsp:cNvPr id="0" name=""/>
        <dsp:cNvSpPr/>
      </dsp:nvSpPr>
      <dsp:spPr>
        <a:xfrm rot="5400000">
          <a:off x="1242911" y="2485872"/>
          <a:ext cx="746906" cy="850327"/>
        </a:xfrm>
        <a:prstGeom prst="bentUpArrow">
          <a:avLst>
            <a:gd name="adj1" fmla="val 32840"/>
            <a:gd name="adj2" fmla="val 25000"/>
            <a:gd name="adj3" fmla="val 35780"/>
          </a:avLst>
        </a:prstGeom>
        <a:solidFill>
          <a:schemeClr val="accent6">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DD5BE7AA-002D-40CE-866C-315A3B9B9255}">
      <dsp:nvSpPr>
        <dsp:cNvPr id="0" name=""/>
        <dsp:cNvSpPr/>
      </dsp:nvSpPr>
      <dsp:spPr>
        <a:xfrm>
          <a:off x="1045026" y="1657910"/>
          <a:ext cx="1257351" cy="880105"/>
        </a:xfrm>
        <a:prstGeom prst="roundRect">
          <a:avLst>
            <a:gd name="adj" fmla="val 1667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smtClean="0">
              <a:latin typeface="Calibri"/>
              <a:ea typeface="+mn-ea"/>
              <a:cs typeface="+mn-cs"/>
            </a:rPr>
            <a:t>Of which 3,544 had contact with public services =  </a:t>
          </a:r>
          <a:r>
            <a:rPr lang="en-GB" sz="2000" b="1" kern="1200" dirty="0" smtClean="0">
              <a:latin typeface="Calibri"/>
              <a:ea typeface="+mn-ea"/>
              <a:cs typeface="+mn-cs"/>
            </a:rPr>
            <a:t>82%</a:t>
          </a:r>
          <a:endParaRPr lang="en-GB" sz="1200" b="1" kern="1200" dirty="0">
            <a:latin typeface="Calibri"/>
            <a:ea typeface="+mn-ea"/>
            <a:cs typeface="+mn-cs"/>
          </a:endParaRPr>
        </a:p>
      </dsp:txBody>
      <dsp:txXfrm>
        <a:off x="1087997" y="1700881"/>
        <a:ext cx="1171409" cy="794163"/>
      </dsp:txXfrm>
    </dsp:sp>
    <dsp:sp modelId="{284B56BC-18F3-4131-ABF5-C3C515B55855}">
      <dsp:nvSpPr>
        <dsp:cNvPr id="0" name=""/>
        <dsp:cNvSpPr/>
      </dsp:nvSpPr>
      <dsp:spPr>
        <a:xfrm>
          <a:off x="2302378" y="1741849"/>
          <a:ext cx="914477" cy="711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endParaRPr lang="en-GB" sz="1200" kern="1200">
            <a:solidFill>
              <a:sysClr val="windowText" lastClr="000000">
                <a:hueOff val="0"/>
                <a:satOff val="0"/>
                <a:lumOff val="0"/>
                <a:alphaOff val="0"/>
              </a:sysClr>
            </a:solidFill>
            <a:latin typeface="Calibri"/>
            <a:ea typeface="+mn-ea"/>
            <a:cs typeface="+mn-cs"/>
          </a:endParaRPr>
        </a:p>
      </dsp:txBody>
      <dsp:txXfrm>
        <a:off x="2302378" y="1741849"/>
        <a:ext cx="914477" cy="711339"/>
      </dsp:txXfrm>
    </dsp:sp>
    <dsp:sp modelId="{9C7D064B-5150-4004-84A4-F4BA2565B0DF}">
      <dsp:nvSpPr>
        <dsp:cNvPr id="0" name=""/>
        <dsp:cNvSpPr/>
      </dsp:nvSpPr>
      <dsp:spPr>
        <a:xfrm rot="5400000">
          <a:off x="2285389" y="3474521"/>
          <a:ext cx="746906" cy="850327"/>
        </a:xfrm>
        <a:prstGeom prst="bentUpArrow">
          <a:avLst>
            <a:gd name="adj1" fmla="val 32840"/>
            <a:gd name="adj2" fmla="val 25000"/>
            <a:gd name="adj3" fmla="val 35780"/>
          </a:avLst>
        </a:prstGeom>
        <a:solidFill>
          <a:schemeClr val="accent6">
            <a:tint val="50000"/>
            <a:hueOff val="0"/>
            <a:satOff val="0"/>
            <a:lumOff val="0"/>
            <a:alphaOff val="0"/>
          </a:schemeClr>
        </a:solidFill>
        <a:ln w="9525"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1">
          <a:scrgbClr r="0" g="0" b="0"/>
        </a:lnRef>
        <a:fillRef idx="1">
          <a:scrgbClr r="0" g="0" b="0"/>
        </a:fillRef>
        <a:effectRef idx="1">
          <a:scrgbClr r="0" g="0" b="0"/>
        </a:effectRef>
        <a:fontRef idx="minor"/>
      </dsp:style>
    </dsp:sp>
    <dsp:sp modelId="{862C68C0-2870-426E-A2EA-FC27D675777E}">
      <dsp:nvSpPr>
        <dsp:cNvPr id="0" name=""/>
        <dsp:cNvSpPr/>
      </dsp:nvSpPr>
      <dsp:spPr>
        <a:xfrm>
          <a:off x="2087504" y="2646559"/>
          <a:ext cx="1257351" cy="880105"/>
        </a:xfrm>
        <a:prstGeom prst="roundRect">
          <a:avLst>
            <a:gd name="adj" fmla="val 1667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1910" tIns="41910" rIns="41910" bIns="41910" numCol="1" spcCol="1270" anchor="ctr" anchorCtr="0">
          <a:noAutofit/>
        </a:bodyPr>
        <a:lstStyle/>
        <a:p>
          <a:pPr lvl="0" algn="ctr" defTabSz="488950">
            <a:lnSpc>
              <a:spcPct val="90000"/>
            </a:lnSpc>
            <a:spcBef>
              <a:spcPct val="0"/>
            </a:spcBef>
            <a:spcAft>
              <a:spcPct val="35000"/>
            </a:spcAft>
          </a:pPr>
          <a:r>
            <a:rPr lang="en-GB" sz="1100" kern="1200" dirty="0" smtClean="0">
              <a:latin typeface="Calibri"/>
              <a:ea typeface="+mn-ea"/>
              <a:cs typeface="+mn-cs"/>
            </a:rPr>
            <a:t>Of which 1,081 people were unhappy with their interaction =  </a:t>
          </a:r>
          <a:r>
            <a:rPr lang="en-GB" sz="2000" b="1" kern="1200" dirty="0" smtClean="0">
              <a:latin typeface="Calibri"/>
              <a:ea typeface="+mn-ea"/>
              <a:cs typeface="+mn-cs"/>
            </a:rPr>
            <a:t>31%</a:t>
          </a:r>
          <a:endParaRPr lang="en-GB" sz="1800" b="1" kern="1200" dirty="0">
            <a:latin typeface="Calibri"/>
            <a:ea typeface="+mn-ea"/>
            <a:cs typeface="+mn-cs"/>
          </a:endParaRPr>
        </a:p>
      </dsp:txBody>
      <dsp:txXfrm>
        <a:off x="2130475" y="2689530"/>
        <a:ext cx="1171409" cy="794163"/>
      </dsp:txXfrm>
    </dsp:sp>
    <dsp:sp modelId="{071C27BF-44B4-4CB7-AD2F-F36209DC6352}">
      <dsp:nvSpPr>
        <dsp:cNvPr id="0" name=""/>
        <dsp:cNvSpPr/>
      </dsp:nvSpPr>
      <dsp:spPr>
        <a:xfrm>
          <a:off x="3344856" y="2730497"/>
          <a:ext cx="914477" cy="71133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60960" tIns="60960" rIns="60960" bIns="60960" numCol="1" spcCol="1270" anchor="ctr" anchorCtr="0">
          <a:noAutofit/>
        </a:bodyPr>
        <a:lstStyle/>
        <a:p>
          <a:pPr marL="114300" lvl="1" indent="-114300" algn="l" defTabSz="533400">
            <a:lnSpc>
              <a:spcPct val="90000"/>
            </a:lnSpc>
            <a:spcBef>
              <a:spcPct val="0"/>
            </a:spcBef>
            <a:spcAft>
              <a:spcPct val="15000"/>
            </a:spcAft>
            <a:buChar char="••"/>
          </a:pPr>
          <a:endParaRPr lang="en-GB" sz="1200" kern="1200">
            <a:solidFill>
              <a:sysClr val="windowText" lastClr="000000">
                <a:hueOff val="0"/>
                <a:satOff val="0"/>
                <a:lumOff val="0"/>
                <a:alphaOff val="0"/>
              </a:sysClr>
            </a:solidFill>
            <a:latin typeface="Calibri"/>
            <a:ea typeface="+mn-ea"/>
            <a:cs typeface="+mn-cs"/>
          </a:endParaRPr>
        </a:p>
      </dsp:txBody>
      <dsp:txXfrm>
        <a:off x="3344856" y="2730497"/>
        <a:ext cx="914477" cy="711339"/>
      </dsp:txXfrm>
    </dsp:sp>
    <dsp:sp modelId="{E5112C69-3128-4BED-BA7D-5F373A787E5D}">
      <dsp:nvSpPr>
        <dsp:cNvPr id="0" name=""/>
        <dsp:cNvSpPr/>
      </dsp:nvSpPr>
      <dsp:spPr>
        <a:xfrm>
          <a:off x="3129982" y="3635208"/>
          <a:ext cx="1257351" cy="880105"/>
        </a:xfrm>
        <a:prstGeom prst="roundRect">
          <a:avLst>
            <a:gd name="adj" fmla="val 16670"/>
          </a:avLst>
        </a:prstGeom>
        <a:gradFill rotWithShape="0">
          <a:gsLst>
            <a:gs pos="0">
              <a:schemeClr val="accent6">
                <a:hueOff val="0"/>
                <a:satOff val="0"/>
                <a:lumOff val="0"/>
                <a:alphaOff val="0"/>
                <a:tint val="50000"/>
                <a:satMod val="300000"/>
              </a:schemeClr>
            </a:gs>
            <a:gs pos="35000">
              <a:schemeClr val="accent6">
                <a:hueOff val="0"/>
                <a:satOff val="0"/>
                <a:lumOff val="0"/>
                <a:alphaOff val="0"/>
                <a:tint val="37000"/>
                <a:satMod val="300000"/>
              </a:schemeClr>
            </a:gs>
            <a:gs pos="100000">
              <a:schemeClr val="accent6">
                <a:hueOff val="0"/>
                <a:satOff val="0"/>
                <a:lumOff val="0"/>
                <a:alphaOff val="0"/>
                <a:tint val="15000"/>
                <a:satMod val="350000"/>
              </a:schemeClr>
            </a:gs>
          </a:gsLst>
          <a:lin ang="16200000" scaled="1"/>
        </a:grad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5720" tIns="45720" rIns="45720" bIns="45720" numCol="1" spcCol="1270" anchor="ctr" anchorCtr="0">
          <a:noAutofit/>
        </a:bodyPr>
        <a:lstStyle/>
        <a:p>
          <a:pPr lvl="0" algn="ctr" defTabSz="533400">
            <a:lnSpc>
              <a:spcPct val="90000"/>
            </a:lnSpc>
            <a:spcBef>
              <a:spcPct val="0"/>
            </a:spcBef>
            <a:spcAft>
              <a:spcPct val="35000"/>
            </a:spcAft>
          </a:pPr>
          <a:r>
            <a:rPr lang="en-GB" sz="1200" kern="1200" dirty="0"/>
            <a:t>Of which 388 people went onto complain = </a:t>
          </a:r>
          <a:r>
            <a:rPr lang="en-GB" sz="2000" b="1" kern="1200" dirty="0"/>
            <a:t>36%</a:t>
          </a:r>
          <a:endParaRPr lang="en-GB" sz="1800" b="1" kern="1200" dirty="0"/>
        </a:p>
      </dsp:txBody>
      <dsp:txXfrm>
        <a:off x="3172953" y="3678179"/>
        <a:ext cx="1171409" cy="794163"/>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288C200-BAB3-4E67-9F95-2FD0EC41DA6A}">
      <dsp:nvSpPr>
        <dsp:cNvPr id="0" name=""/>
        <dsp:cNvSpPr/>
      </dsp:nvSpPr>
      <dsp:spPr>
        <a:xfrm>
          <a:off x="0" y="0"/>
          <a:ext cx="5489169" cy="805654"/>
        </a:xfrm>
        <a:prstGeom prst="roundRect">
          <a:avLst>
            <a:gd name="adj" fmla="val 10000"/>
          </a:avLst>
        </a:prstGeom>
        <a:solidFill>
          <a:schemeClr val="accent1">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0010" tIns="80010" rIns="80010" bIns="80010" numCol="1" spcCol="1270" anchor="ctr" anchorCtr="0">
          <a:noAutofit/>
        </a:bodyPr>
        <a:lstStyle/>
        <a:p>
          <a:pPr lvl="0" algn="l" defTabSz="933450">
            <a:lnSpc>
              <a:spcPct val="90000"/>
            </a:lnSpc>
            <a:spcBef>
              <a:spcPct val="0"/>
            </a:spcBef>
            <a:spcAft>
              <a:spcPct val="35000"/>
            </a:spcAft>
          </a:pPr>
          <a:r>
            <a:rPr lang="en-GB" sz="2100" kern="1200" dirty="0" smtClean="0"/>
            <a:t>30% </a:t>
          </a:r>
          <a:r>
            <a:rPr lang="en-GB" sz="2100" kern="1200" dirty="0" smtClean="0"/>
            <a:t>felt it would be pointless and make no difference</a:t>
          </a:r>
          <a:endParaRPr lang="en-GB" sz="2100" kern="1200" dirty="0"/>
        </a:p>
      </dsp:txBody>
      <dsp:txXfrm>
        <a:off x="23597" y="23597"/>
        <a:ext cx="4525544" cy="758460"/>
      </dsp:txXfrm>
    </dsp:sp>
    <dsp:sp modelId="{1DE5DBE5-6DE8-474B-ADE9-F6E78BBD9C29}">
      <dsp:nvSpPr>
        <dsp:cNvPr id="0" name=""/>
        <dsp:cNvSpPr/>
      </dsp:nvSpPr>
      <dsp:spPr>
        <a:xfrm>
          <a:off x="0" y="1864113"/>
          <a:ext cx="5489169" cy="805654"/>
        </a:xfrm>
        <a:prstGeom prst="roundRect">
          <a:avLst>
            <a:gd name="adj" fmla="val 10000"/>
          </a:avLst>
        </a:prstGeom>
        <a:solidFill>
          <a:schemeClr val="accent1">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smtClean="0"/>
            <a:t>9% </a:t>
          </a:r>
          <a:r>
            <a:rPr lang="en-GB" sz="2200" kern="1200" dirty="0" smtClean="0"/>
            <a:t>thought it would be more hassle than it was worth</a:t>
          </a:r>
          <a:endParaRPr lang="en-GB" sz="2200" kern="1200" dirty="0"/>
        </a:p>
      </dsp:txBody>
      <dsp:txXfrm>
        <a:off x="23597" y="1887710"/>
        <a:ext cx="4508395" cy="758460"/>
      </dsp:txXfrm>
    </dsp:sp>
    <dsp:sp modelId="{B0CE5815-E31B-41CD-940F-BB4E989138D0}">
      <dsp:nvSpPr>
        <dsp:cNvPr id="0" name=""/>
        <dsp:cNvSpPr/>
      </dsp:nvSpPr>
      <dsp:spPr>
        <a:xfrm>
          <a:off x="0" y="921843"/>
          <a:ext cx="5489169" cy="805654"/>
        </a:xfrm>
        <a:prstGeom prst="roundRect">
          <a:avLst>
            <a:gd name="adj" fmla="val 10000"/>
          </a:avLst>
        </a:prstGeom>
        <a:solidFill>
          <a:schemeClr val="accent5">
            <a:lumMod val="75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smtClean="0"/>
            <a:t>12% </a:t>
          </a:r>
          <a:r>
            <a:rPr lang="en-GB" sz="2200" kern="1200" dirty="0" smtClean="0"/>
            <a:t>felt it would be too time consuming</a:t>
          </a:r>
          <a:endParaRPr lang="en-GB" sz="2200" kern="1200" dirty="0"/>
        </a:p>
      </dsp:txBody>
      <dsp:txXfrm>
        <a:off x="23597" y="945440"/>
        <a:ext cx="4508395" cy="758460"/>
      </dsp:txXfrm>
    </dsp:sp>
    <dsp:sp modelId="{24671409-DFD7-4AF1-9ACD-7D191278C7E7}">
      <dsp:nvSpPr>
        <dsp:cNvPr id="0" name=""/>
        <dsp:cNvSpPr/>
      </dsp:nvSpPr>
      <dsp:spPr>
        <a:xfrm>
          <a:off x="0" y="2772100"/>
          <a:ext cx="5489169" cy="805654"/>
        </a:xfrm>
        <a:prstGeom prst="roundRect">
          <a:avLst>
            <a:gd name="adj" fmla="val 10000"/>
          </a:avLst>
        </a:prstGeom>
        <a:solidFill>
          <a:schemeClr val="accent5">
            <a:lumMod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kern="1200" dirty="0" smtClean="0"/>
            <a:t>6% </a:t>
          </a:r>
          <a:r>
            <a:rPr lang="en-GB" sz="2200" kern="1200" dirty="0" smtClean="0"/>
            <a:t>didn’t </a:t>
          </a:r>
          <a:r>
            <a:rPr lang="en-GB" sz="2200" kern="1200" dirty="0" smtClean="0"/>
            <a:t>know where to go to complain </a:t>
          </a:r>
          <a:endParaRPr lang="en-GB" sz="2200" kern="1200" dirty="0"/>
        </a:p>
      </dsp:txBody>
      <dsp:txXfrm>
        <a:off x="23597" y="2795697"/>
        <a:ext cx="4508395" cy="758460"/>
      </dsp:txXfrm>
    </dsp:sp>
    <dsp:sp modelId="{3EE8A173-317D-4C25-981D-2EFCC164209A}">
      <dsp:nvSpPr>
        <dsp:cNvPr id="0" name=""/>
        <dsp:cNvSpPr/>
      </dsp:nvSpPr>
      <dsp:spPr>
        <a:xfrm>
          <a:off x="7" y="3670202"/>
          <a:ext cx="5489169" cy="805654"/>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anchor="ctr" anchorCtr="0">
          <a:noAutofit/>
        </a:bodyPr>
        <a:lstStyle/>
        <a:p>
          <a:pPr lvl="0" algn="l" defTabSz="977900">
            <a:lnSpc>
              <a:spcPct val="90000"/>
            </a:lnSpc>
            <a:spcBef>
              <a:spcPct val="0"/>
            </a:spcBef>
            <a:spcAft>
              <a:spcPct val="35000"/>
            </a:spcAft>
          </a:pPr>
          <a:r>
            <a:rPr lang="en-GB" sz="2200" b="0" kern="1200" dirty="0" smtClean="0"/>
            <a:t>5% </a:t>
          </a:r>
          <a:r>
            <a:rPr lang="en-GB" sz="2200" b="0" kern="1200" dirty="0" smtClean="0"/>
            <a:t>didn’t think it would be taken seriously</a:t>
          </a:r>
          <a:endParaRPr lang="en-GB" sz="2200" b="0" kern="1200" dirty="0"/>
        </a:p>
      </dsp:txBody>
      <dsp:txXfrm>
        <a:off x="23604" y="3693799"/>
        <a:ext cx="4508395" cy="758460"/>
      </dsp:txXfrm>
    </dsp:sp>
    <dsp:sp modelId="{97AB31DA-DCE4-49DF-91B1-93830F2E41A4}">
      <dsp:nvSpPr>
        <dsp:cNvPr id="0" name=""/>
        <dsp:cNvSpPr/>
      </dsp:nvSpPr>
      <dsp:spPr>
        <a:xfrm>
          <a:off x="4965494" y="588575"/>
          <a:ext cx="523675" cy="523675"/>
        </a:xfrm>
        <a:prstGeom prst="downArrow">
          <a:avLst>
            <a:gd name="adj1" fmla="val 55000"/>
            <a:gd name="adj2" fmla="val 45000"/>
          </a:avLst>
        </a:prstGeom>
        <a:solidFill>
          <a:srgbClr val="FF9900">
            <a:alpha val="90000"/>
          </a:srgb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GB" sz="2400" kern="1200" dirty="0"/>
        </a:p>
      </dsp:txBody>
      <dsp:txXfrm>
        <a:off x="5083321" y="588575"/>
        <a:ext cx="288021" cy="394065"/>
      </dsp:txXfrm>
    </dsp:sp>
    <dsp:sp modelId="{A3A2C109-0DFD-473E-9967-7E6567B47D2E}">
      <dsp:nvSpPr>
        <dsp:cNvPr id="0" name=""/>
        <dsp:cNvSpPr/>
      </dsp:nvSpPr>
      <dsp:spPr>
        <a:xfrm>
          <a:off x="4968551" y="1429444"/>
          <a:ext cx="523675" cy="523675"/>
        </a:xfrm>
        <a:prstGeom prst="downArrow">
          <a:avLst>
            <a:gd name="adj1" fmla="val 55000"/>
            <a:gd name="adj2" fmla="val 45000"/>
          </a:avLst>
        </a:prstGeom>
        <a:solidFill>
          <a:srgbClr val="FF99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GB" sz="2400" kern="1200" dirty="0"/>
        </a:p>
      </dsp:txBody>
      <dsp:txXfrm>
        <a:off x="5086378" y="1429444"/>
        <a:ext cx="288021" cy="394065"/>
      </dsp:txXfrm>
    </dsp:sp>
    <dsp:sp modelId="{FB891BB6-7144-4918-B591-AE54DE33325B}">
      <dsp:nvSpPr>
        <dsp:cNvPr id="0" name=""/>
        <dsp:cNvSpPr/>
      </dsp:nvSpPr>
      <dsp:spPr>
        <a:xfrm>
          <a:off x="4968550" y="2389820"/>
          <a:ext cx="523675" cy="523675"/>
        </a:xfrm>
        <a:prstGeom prst="downArrow">
          <a:avLst>
            <a:gd name="adj1" fmla="val 55000"/>
            <a:gd name="adj2" fmla="val 45000"/>
          </a:avLst>
        </a:prstGeom>
        <a:solidFill>
          <a:srgbClr val="FF99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GB" sz="2400" kern="1200" dirty="0"/>
        </a:p>
      </dsp:txBody>
      <dsp:txXfrm>
        <a:off x="5086377" y="2389820"/>
        <a:ext cx="288021" cy="394065"/>
      </dsp:txXfrm>
    </dsp:sp>
    <dsp:sp modelId="{7CEC40ED-2503-4B96-A956-C56B13D9EB95}">
      <dsp:nvSpPr>
        <dsp:cNvPr id="0" name=""/>
        <dsp:cNvSpPr/>
      </dsp:nvSpPr>
      <dsp:spPr>
        <a:xfrm>
          <a:off x="4968554" y="3315914"/>
          <a:ext cx="523675" cy="523675"/>
        </a:xfrm>
        <a:prstGeom prst="downArrow">
          <a:avLst>
            <a:gd name="adj1" fmla="val 55000"/>
            <a:gd name="adj2" fmla="val 45000"/>
          </a:avLst>
        </a:prstGeom>
        <a:solidFill>
          <a:srgbClr val="FF9900"/>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0480" tIns="30480" rIns="30480" bIns="30480" numCol="1" spcCol="1270" anchor="ctr" anchorCtr="0">
          <a:noAutofit/>
        </a:bodyPr>
        <a:lstStyle/>
        <a:p>
          <a:pPr lvl="0" algn="ctr" defTabSz="1066800">
            <a:lnSpc>
              <a:spcPct val="90000"/>
            </a:lnSpc>
            <a:spcBef>
              <a:spcPct val="0"/>
            </a:spcBef>
            <a:spcAft>
              <a:spcPct val="35000"/>
            </a:spcAft>
          </a:pPr>
          <a:endParaRPr lang="en-GB" sz="2400" kern="1200" dirty="0"/>
        </a:p>
      </dsp:txBody>
      <dsp:txXfrm>
        <a:off x="5086381" y="3315914"/>
        <a:ext cx="288021" cy="394065"/>
      </dsp:txXfrm>
    </dsp:sp>
  </dsp:spTree>
</dsp:drawing>
</file>

<file path=ppt/diagrams/layout1.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StepDownProcess">
  <dgm:title val=""/>
  <dgm:desc val=""/>
  <dgm:catLst>
    <dgm:cat type="process" pri="1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60" srcId="0" destId="10" srcOrd="0" destOrd="0"/>
        <dgm:cxn modelId="12" srcId="10" destId="11" srcOrd="0" destOrd="0"/>
        <dgm:cxn modelId="70" srcId="0" destId="20" srcOrd="1" destOrd="0"/>
        <dgm:cxn modelId="22" srcId="20" destId="21" srcOrd="0" destOrd="0"/>
        <dgm:cxn modelId="80" srcId="0" destId="30" srcOrd="2"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rootnode">
    <dgm:varLst>
      <dgm:chMax/>
      <dgm:chPref/>
      <dgm:dir/>
      <dgm:animLvl val="lvl"/>
    </dgm:varLst>
    <dgm:choose name="Name0">
      <dgm:if name="Name1" func="var" arg="dir" op="equ" val="norm">
        <dgm:alg type="snake">
          <dgm:param type="grDir" val="tL"/>
          <dgm:param type="flowDir" val="row"/>
          <dgm:param type="off" val="off"/>
          <dgm:param type="bkpt" val="fixed"/>
          <dgm:param type="bkPtFixedVal" val="1"/>
        </dgm:alg>
      </dgm:if>
      <dgm:else name="Name2">
        <dgm:alg type="snake">
          <dgm:param type="grDir" val="tR"/>
          <dgm:param type="flowDir" val="row"/>
          <dgm:param type="off" val="off"/>
          <dgm:param type="bkpt" val="fixed"/>
          <dgm:param type="bkPtFixedVal" val="1"/>
        </dgm:alg>
      </dgm:else>
    </dgm:choose>
    <dgm:shape xmlns:r="http://schemas.openxmlformats.org/officeDocument/2006/relationships" r:blip="">
      <dgm:adjLst/>
    </dgm:shape>
    <dgm:choose name="Name3">
      <dgm:if name="Name4" func="var" arg="dir" op="equ" val="norm">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if>
      <dgm:else name="Name5">
        <dgm:constrLst>
          <dgm:constr type="alignOff" forName="rootnode" val="0.48"/>
          <dgm:constr type="primFontSz" for="des" forName="ParentText" val="65"/>
          <dgm:constr type="primFontSz" for="des" forName="ChildText" refType="primFontSz" refFor="des" refForName="ParentText" op="lte"/>
          <dgm:constr type="w" for="ch" forName="composite" refType="w"/>
          <dgm:constr type="h" for="ch" forName="composite" refType="h"/>
          <dgm:constr type="sp" refType="h" refFor="ch" refForName="composite" op="equ" fact="-0.38"/>
        </dgm:constrLst>
      </dgm:else>
    </dgm:choose>
    <dgm:forEach name="nodesForEach" axis="ch" ptType="node">
      <dgm:layoutNode name="composite">
        <dgm:alg type="composite">
          <dgm:param type="ar" val="1.2439"/>
        </dgm:alg>
        <dgm:shape xmlns:r="http://schemas.openxmlformats.org/officeDocument/2006/relationships" r:blip="">
          <dgm:adjLst/>
        </dgm:shape>
        <dgm:choose name="Name6">
          <dgm:if name="Name7" func="var" arg="dir" op="equ" val="norm">
            <dgm:constrLst>
              <dgm:constr type="l" for="ch" forName="bentUpArrow1" refType="w" fact="0.07"/>
              <dgm:constr type="t" for="ch" forName="bentUpArrow1" refType="h" fact="0.524"/>
              <dgm:constr type="w" for="ch" forName="bentUpArrow1" refType="w" fact="0.3844"/>
              <dgm:constr type="h" for="ch" forName="bentUpArrow1" refType="h" fact="0.42"/>
              <dgm:constr type="l" for="ch" forName="ParentText" refType="w" fact="0"/>
              <dgm:constr type="t" for="ch" forName="ParentText" refType="h" fact="0"/>
              <dgm:constr type="w" for="ch" forName="ParentText" refType="w" fact="0.5684"/>
              <dgm:constr type="h" for="ch" forName="ParentText" refType="h" fact="0.4949"/>
              <dgm:constr type="l" for="ch" forName="ChildText" refType="w" refFor="ch" refForName="ParentText"/>
              <dgm:constr type="t" for="ch" forName="ChildText" refType="h" fact="0.05"/>
              <dgm:constr type="w" for="ch" forName="ChildText" refType="w" fact="0.4134"/>
              <dgm:constr type="h" for="ch" forName="ChildText" refType="h" fact="0.4"/>
              <dgm:constr type="l" for="ch" forName="FinalChildText" refType="w" refFor="ch" refForName="ParentText"/>
              <dgm:constr type="t" for="ch" forName="FinalChildText" refType="h" fact="0.05"/>
              <dgm:constr type="w" for="ch" forName="FinalChildText" refType="w" fact="0.4134"/>
              <dgm:constr type="h" for="ch" forName="FinalChildText" refType="h" fact="0.4"/>
            </dgm:constrLst>
          </dgm:if>
          <dgm:else name="Name8">
            <dgm:constrLst>
              <dgm:constr type="r" for="ch" forName="bentUpArrow1" refType="w" fact="0.97"/>
              <dgm:constr type="t" for="ch" forName="bentUpArrow1" refType="h" fact="0.524"/>
              <dgm:constr type="w" for="ch" forName="bentUpArrow1" refType="w" fact="0.3844"/>
              <dgm:constr type="h" for="ch" forName="bentUpArrow1" refType="h" fact="0.42"/>
              <dgm:constr type="l" for="ch" forName="ParentText" refType="w" fact="0.4316"/>
              <dgm:constr type="t" for="ch" forName="ParentText" refType="h" fact="0"/>
              <dgm:constr type="w" for="ch" forName="ParentText" refType="w" fact="0.5684"/>
              <dgm:constr type="h" for="ch" forName="ParentText" refType="h" fact="0.4949"/>
              <dgm:constr type="l" for="ch" forName="ChildText" refType="w" fact="0"/>
              <dgm:constr type="t" for="ch" forName="ChildText" refType="h" fact="0.05"/>
              <dgm:constr type="w" for="ch" forName="ChildText" refType="w" fact="0.4134"/>
              <dgm:constr type="h" for="ch" forName="ChildText" refType="h" fact="0.4"/>
              <dgm:constr type="l" for="ch" forName="FinalChildText" refType="w" fact="0"/>
              <dgm:constr type="t" for="ch" forName="FinalChildText" refType="h" fact="0.05"/>
              <dgm:constr type="w" for="ch" forName="FinalChildText" refType="w" fact="0.4134"/>
              <dgm:constr type="h" for="ch" forName="FinalChildText" refType="h" fact="0.4"/>
            </dgm:constrLst>
          </dgm:else>
        </dgm:choose>
        <dgm:choose name="Name9">
          <dgm:if name="Name10" axis="followSib" ptType="node" func="cnt" op="gte" val="1">
            <dgm:layoutNode name="bentUpArrow1" styleLbl="alignImgPlace1">
              <dgm:alg type="sp"/>
              <dgm:choose name="Name11">
                <dgm:if name="Name12" func="var" arg="dir" op="equ" val="norm">
                  <dgm:shape xmlns:r="http://schemas.openxmlformats.org/officeDocument/2006/relationships" rot="90" type="bentUpArrow" r:blip="">
                    <dgm:adjLst>
                      <dgm:adj idx="1" val="0.3284"/>
                      <dgm:adj idx="2" val="0.25"/>
                      <dgm:adj idx="3" val="0.3578"/>
                    </dgm:adjLst>
                  </dgm:shape>
                </dgm:if>
                <dgm:else name="Name13">
                  <dgm:shape xmlns:r="http://schemas.openxmlformats.org/officeDocument/2006/relationships" rot="180" type="bentArrow" r:blip="">
                    <dgm:adjLst>
                      <dgm:adj idx="1" val="0.3284"/>
                      <dgm:adj idx="2" val="0.25"/>
                      <dgm:adj idx="3" val="0.3578"/>
                      <dgm:adj idx="4" val="0"/>
                    </dgm:adjLst>
                  </dgm:shape>
                </dgm:else>
              </dgm:choose>
              <dgm:presOf/>
            </dgm:layoutNode>
          </dgm:if>
          <dgm:else name="Name14"/>
        </dgm:choose>
        <dgm:layoutNode name="ParentText" styleLbl="node1">
          <dgm:varLst>
            <dgm:chMax val="1"/>
            <dgm:chPref val="1"/>
            <dgm:bulletEnabled val="1"/>
          </dgm:varLst>
          <dgm:alg type="tx"/>
          <dgm:shape xmlns:r="http://schemas.openxmlformats.org/officeDocument/2006/relationships" type="roundRect" r:blip="">
            <dgm:adjLst>
              <dgm:adj idx="1" val="0.1667"/>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15">
          <dgm:if name="Name16" axis="followSib" ptType="node" func="cnt" op="equ" val="0">
            <dgm:choose name="Name17">
              <dgm:if name="Name18" axis="ch" ptType="node" func="cnt" op="gte" val="1">
                <dgm:layoutNode name="Final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9"/>
            </dgm:choose>
          </dgm:if>
          <dgm:else name="Name20">
            <dgm:layoutNode name="ChildText" styleLbl="revTx">
              <dgm:varLst>
                <dgm:chMax val="0"/>
                <dgm:chPref val="0"/>
                <dgm:bulletEnabled val="1"/>
              </dgm:varLst>
              <dgm:alg type="tx">
                <dgm:param type="stBulletLvl" val="1"/>
                <dgm:param type="txAnchorVertCh" val="mid"/>
                <dgm:param type="parTxLTRAlign" val="l"/>
              </dgm:alg>
              <dgm:shape xmlns:r="http://schemas.openxmlformats.org/officeDocument/2006/relationships" type="rect" r:blip="">
                <dgm:adjLst/>
              </dgm:shape>
              <dgm:presOf axis="des"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EF0D6E4-4281-42C1-8711-F916576FAD4C}" type="datetimeFigureOut">
              <a:rPr lang="en-GB" smtClean="0"/>
              <a:t>04/07/2016</a:t>
            </a:fld>
            <a:endParaRPr lang="en-GB"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A3FD9398-9200-423F-84F0-15C7C937FF01}" type="slidenum">
              <a:rPr lang="en-GB" smtClean="0"/>
              <a:t>‹#›</a:t>
            </a:fld>
            <a:endParaRPr lang="en-GB" dirty="0"/>
          </a:p>
        </p:txBody>
      </p:sp>
    </p:spTree>
    <p:extLst>
      <p:ext uri="{BB962C8B-B14F-4D97-AF65-F5344CB8AC3E}">
        <p14:creationId xmlns:p14="http://schemas.microsoft.com/office/powerpoint/2010/main" val="412299884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144AE2C4-AAB9-431F-9597-917A32662B09}" type="datetimeFigureOut">
              <a:rPr lang="en-GB" smtClean="0"/>
              <a:t>04/07/2016</a:t>
            </a:fld>
            <a:endParaRPr lang="en-GB"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5258F73-45B5-41D3-B649-0E4D4716EFB3}" type="slidenum">
              <a:rPr lang="en-GB" smtClean="0"/>
              <a:t>‹#›</a:t>
            </a:fld>
            <a:endParaRPr lang="en-GB" dirty="0"/>
          </a:p>
        </p:txBody>
      </p:sp>
    </p:spTree>
    <p:extLst>
      <p:ext uri="{BB962C8B-B14F-4D97-AF65-F5344CB8AC3E}">
        <p14:creationId xmlns:p14="http://schemas.microsoft.com/office/powerpoint/2010/main" val="34391984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60F72EB5-EE64-4987-AC3B-931452979117}" type="slidenum">
              <a:rPr lang="en-GB" smtClean="0">
                <a:solidFill>
                  <a:prstClr val="black"/>
                </a:solidFill>
              </a:rPr>
              <a:pPr/>
              <a:t>1</a:t>
            </a:fld>
            <a:endParaRPr lang="en-GB" dirty="0">
              <a:solidFill>
                <a:prstClr val="black"/>
              </a:solidFill>
            </a:endParaRPr>
          </a:p>
        </p:txBody>
      </p:sp>
    </p:spTree>
    <p:extLst>
      <p:ext uri="{BB962C8B-B14F-4D97-AF65-F5344CB8AC3E}">
        <p14:creationId xmlns:p14="http://schemas.microsoft.com/office/powerpoint/2010/main" val="26235573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u="sng" dirty="0" smtClean="0"/>
              <a:t>How</a:t>
            </a:r>
            <a:r>
              <a:rPr lang="en-GB" dirty="0" smtClean="0"/>
              <a:t> we do the survey</a:t>
            </a:r>
            <a:r>
              <a:rPr lang="en-GB" baseline="0" dirty="0" smtClean="0"/>
              <a:t> – next slide is </a:t>
            </a:r>
            <a:r>
              <a:rPr lang="en-GB" u="sng" baseline="0" dirty="0" smtClean="0"/>
              <a:t>why</a:t>
            </a:r>
            <a:r>
              <a:rPr lang="en-GB" baseline="0" dirty="0" smtClean="0"/>
              <a:t> we do the survey </a:t>
            </a:r>
            <a:endParaRPr lang="en-GB" dirty="0"/>
          </a:p>
        </p:txBody>
      </p:sp>
      <p:sp>
        <p:nvSpPr>
          <p:cNvPr id="4" name="Slide Number Placeholder 3"/>
          <p:cNvSpPr>
            <a:spLocks noGrp="1"/>
          </p:cNvSpPr>
          <p:nvPr>
            <p:ph type="sldNum" sz="quarter" idx="10"/>
          </p:nvPr>
        </p:nvSpPr>
        <p:spPr/>
        <p:txBody>
          <a:bodyPr/>
          <a:lstStyle/>
          <a:p>
            <a:fld id="{45258F73-45B5-41D3-B649-0E4D4716EFB3}" type="slidenum">
              <a:rPr lang="en-GB" smtClean="0"/>
              <a:t>2</a:t>
            </a:fld>
            <a:endParaRPr lang="en-GB"/>
          </a:p>
        </p:txBody>
      </p:sp>
    </p:spTree>
    <p:extLst>
      <p:ext uri="{BB962C8B-B14F-4D97-AF65-F5344CB8AC3E}">
        <p14:creationId xmlns:p14="http://schemas.microsoft.com/office/powerpoint/2010/main" val="366485203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These figures are comparable to last year (92%; 90%; and 34% respectively)</a:t>
            </a:r>
          </a:p>
          <a:p>
            <a:endParaRPr lang="en-GB" dirty="0"/>
          </a:p>
        </p:txBody>
      </p:sp>
      <p:sp>
        <p:nvSpPr>
          <p:cNvPr id="4" name="Slide Number Placeholder 3"/>
          <p:cNvSpPr>
            <a:spLocks noGrp="1"/>
          </p:cNvSpPr>
          <p:nvPr>
            <p:ph type="sldNum" sz="quarter" idx="10"/>
          </p:nvPr>
        </p:nvSpPr>
        <p:spPr/>
        <p:txBody>
          <a:bodyPr/>
          <a:lstStyle/>
          <a:p>
            <a:fld id="{45258F73-45B5-41D3-B649-0E4D4716EFB3}" type="slidenum">
              <a:rPr lang="en-GB" smtClean="0"/>
              <a:t>3</a:t>
            </a:fld>
            <a:endParaRPr lang="en-GB" dirty="0"/>
          </a:p>
        </p:txBody>
      </p:sp>
    </p:spTree>
    <p:extLst>
      <p:ext uri="{BB962C8B-B14F-4D97-AF65-F5344CB8AC3E}">
        <p14:creationId xmlns:p14="http://schemas.microsoft.com/office/powerpoint/2010/main" val="309238903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b="0" dirty="0">
              <a:solidFill>
                <a:srgbClr val="7030A0"/>
              </a:solidFill>
            </a:endParaRPr>
          </a:p>
        </p:txBody>
      </p:sp>
      <p:sp>
        <p:nvSpPr>
          <p:cNvPr id="4" name="Slide Number Placeholder 3"/>
          <p:cNvSpPr>
            <a:spLocks noGrp="1"/>
          </p:cNvSpPr>
          <p:nvPr>
            <p:ph type="sldNum" sz="quarter" idx="10"/>
          </p:nvPr>
        </p:nvSpPr>
        <p:spPr/>
        <p:txBody>
          <a:bodyPr/>
          <a:lstStyle/>
          <a:p>
            <a:fld id="{45258F73-45B5-41D3-B649-0E4D4716EFB3}" type="slidenum">
              <a:rPr lang="en-GB" smtClean="0"/>
              <a:t>4</a:t>
            </a:fld>
            <a:endParaRPr lang="en-GB"/>
          </a:p>
        </p:txBody>
      </p:sp>
    </p:spTree>
    <p:extLst>
      <p:ext uri="{BB962C8B-B14F-4D97-AF65-F5344CB8AC3E}">
        <p14:creationId xmlns:p14="http://schemas.microsoft.com/office/powerpoint/2010/main" val="33063821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The findings from 2015 were:</a:t>
            </a: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29% think that complaining does not make a difference</a:t>
            </a: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14% think it would be more hassle than it was worth</a:t>
            </a: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9% feel it would be too time consuming</a:t>
            </a: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7% don't know where to go to make a complaint</a:t>
            </a:r>
          </a:p>
          <a:p>
            <a:pPr marL="171450" indent="-171450">
              <a:buFont typeface="Arial" panose="020B0604020202020204" pitchFamily="34" charset="0"/>
              <a:buChar char="•"/>
            </a:pPr>
            <a:r>
              <a:rPr lang="en-GB" sz="1200" b="0" i="0" kern="1200" dirty="0" smtClean="0">
                <a:solidFill>
                  <a:schemeClr val="tx1"/>
                </a:solidFill>
                <a:effectLst/>
                <a:latin typeface="+mn-lt"/>
                <a:ea typeface="+mn-ea"/>
                <a:cs typeface="+mn-cs"/>
              </a:rPr>
              <a:t>6% don't think it will be taken seriously.</a:t>
            </a:r>
          </a:p>
          <a:p>
            <a:endParaRPr lang="en-GB" dirty="0"/>
          </a:p>
        </p:txBody>
      </p:sp>
      <p:sp>
        <p:nvSpPr>
          <p:cNvPr id="4" name="Slide Number Placeholder 3"/>
          <p:cNvSpPr>
            <a:spLocks noGrp="1"/>
          </p:cNvSpPr>
          <p:nvPr>
            <p:ph type="sldNum" sz="quarter" idx="10"/>
          </p:nvPr>
        </p:nvSpPr>
        <p:spPr/>
        <p:txBody>
          <a:bodyPr/>
          <a:lstStyle/>
          <a:p>
            <a:fld id="{45258F73-45B5-41D3-B649-0E4D4716EFB3}" type="slidenum">
              <a:rPr lang="en-GB" smtClean="0"/>
              <a:t>5</a:t>
            </a:fld>
            <a:endParaRPr lang="en-GB" dirty="0"/>
          </a:p>
        </p:txBody>
      </p:sp>
    </p:spTree>
    <p:extLst>
      <p:ext uri="{BB962C8B-B14F-4D97-AF65-F5344CB8AC3E}">
        <p14:creationId xmlns:p14="http://schemas.microsoft.com/office/powerpoint/2010/main" val="233479205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26" descr="green-titl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Text Box 9"/>
          <p:cNvSpPr txBox="1">
            <a:spLocks noChangeArrowheads="1"/>
          </p:cNvSpPr>
          <p:nvPr/>
        </p:nvSpPr>
        <p:spPr bwMode="auto">
          <a:xfrm>
            <a:off x="538163" y="5667375"/>
            <a:ext cx="8061325" cy="5762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lstStyle>
            <a:lvl1pPr eaLnBrk="0" hangingPunct="0">
              <a:defRPr sz="2400">
                <a:solidFill>
                  <a:schemeClr val="tx1"/>
                </a:solidFill>
                <a:latin typeface="Trebuchet MS" pitchFamily="34" charset="0"/>
              </a:defRPr>
            </a:lvl1pPr>
            <a:lvl2pPr marL="742950" indent="-285750" eaLnBrk="0" hangingPunct="0">
              <a:defRPr sz="2400">
                <a:solidFill>
                  <a:schemeClr val="tx1"/>
                </a:solidFill>
                <a:latin typeface="Trebuchet MS" pitchFamily="34" charset="0"/>
              </a:defRPr>
            </a:lvl2pPr>
            <a:lvl3pPr marL="1143000" indent="-228600" eaLnBrk="0" hangingPunct="0">
              <a:defRPr sz="2400">
                <a:solidFill>
                  <a:schemeClr val="tx1"/>
                </a:solidFill>
                <a:latin typeface="Trebuchet MS" pitchFamily="34" charset="0"/>
              </a:defRPr>
            </a:lvl3pPr>
            <a:lvl4pPr marL="1600200" indent="-228600" eaLnBrk="0" hangingPunct="0">
              <a:defRPr sz="2400">
                <a:solidFill>
                  <a:schemeClr val="tx1"/>
                </a:solidFill>
                <a:latin typeface="Trebuchet MS" pitchFamily="34" charset="0"/>
              </a:defRPr>
            </a:lvl4pPr>
            <a:lvl5pPr marL="2057400" indent="-228600" eaLnBrk="0" hangingPunct="0">
              <a:defRPr sz="2400">
                <a:solidFill>
                  <a:schemeClr val="tx1"/>
                </a:solidFill>
                <a:latin typeface="Trebuchet MS" pitchFamily="34" charset="0"/>
              </a:defRPr>
            </a:lvl5pPr>
            <a:lvl6pPr marL="2514600" indent="-228600" eaLnBrk="0" fontAlgn="base" hangingPunct="0">
              <a:spcBef>
                <a:spcPct val="0"/>
              </a:spcBef>
              <a:spcAft>
                <a:spcPct val="0"/>
              </a:spcAft>
              <a:defRPr sz="2400">
                <a:solidFill>
                  <a:schemeClr val="tx1"/>
                </a:solidFill>
                <a:latin typeface="Trebuchet MS" pitchFamily="34" charset="0"/>
              </a:defRPr>
            </a:lvl6pPr>
            <a:lvl7pPr marL="2971800" indent="-228600" eaLnBrk="0" fontAlgn="base" hangingPunct="0">
              <a:spcBef>
                <a:spcPct val="0"/>
              </a:spcBef>
              <a:spcAft>
                <a:spcPct val="0"/>
              </a:spcAft>
              <a:defRPr sz="2400">
                <a:solidFill>
                  <a:schemeClr val="tx1"/>
                </a:solidFill>
                <a:latin typeface="Trebuchet MS" pitchFamily="34" charset="0"/>
              </a:defRPr>
            </a:lvl7pPr>
            <a:lvl8pPr marL="3429000" indent="-228600" eaLnBrk="0" fontAlgn="base" hangingPunct="0">
              <a:spcBef>
                <a:spcPct val="0"/>
              </a:spcBef>
              <a:spcAft>
                <a:spcPct val="0"/>
              </a:spcAft>
              <a:defRPr sz="2400">
                <a:solidFill>
                  <a:schemeClr val="tx1"/>
                </a:solidFill>
                <a:latin typeface="Trebuchet MS" pitchFamily="34" charset="0"/>
              </a:defRPr>
            </a:lvl8pPr>
            <a:lvl9pPr marL="3886200" indent="-228600" eaLnBrk="0" fontAlgn="base" hangingPunct="0">
              <a:spcBef>
                <a:spcPct val="0"/>
              </a:spcBef>
              <a:spcAft>
                <a:spcPct val="0"/>
              </a:spcAft>
              <a:defRPr sz="2400">
                <a:solidFill>
                  <a:schemeClr val="tx1"/>
                </a:solidFill>
                <a:latin typeface="Trebuchet MS" pitchFamily="34" charset="0"/>
              </a:defRPr>
            </a:lvl9pPr>
          </a:lstStyle>
          <a:p>
            <a:pPr eaLnBrk="1" hangingPunct="1">
              <a:defRPr/>
            </a:pPr>
            <a:endParaRPr lang="en-US" dirty="0" smtClean="0">
              <a:solidFill>
                <a:srgbClr val="000000"/>
              </a:solidFill>
            </a:endParaRPr>
          </a:p>
        </p:txBody>
      </p:sp>
      <p:sp>
        <p:nvSpPr>
          <p:cNvPr id="2050" name="Rectangle 2"/>
          <p:cNvSpPr>
            <a:spLocks noGrp="1" noChangeArrowheads="1"/>
          </p:cNvSpPr>
          <p:nvPr>
            <p:ph type="ctrTitle"/>
          </p:nvPr>
        </p:nvSpPr>
        <p:spPr>
          <a:xfrm>
            <a:off x="539750" y="2162175"/>
            <a:ext cx="8061325" cy="1655763"/>
          </a:xfrm>
        </p:spPr>
        <p:txBody>
          <a:bodyPr/>
          <a:lstStyle>
            <a:lvl1pPr>
              <a:defRPr sz="5500" b="0"/>
            </a:lvl1pPr>
          </a:lstStyle>
          <a:p>
            <a:pPr lvl="0"/>
            <a:r>
              <a:rPr lang="en-US" noProof="0" smtClean="0"/>
              <a:t>Click to edit Master title style</a:t>
            </a:r>
            <a:endParaRPr lang="en-GB" noProof="0" smtClean="0"/>
          </a:p>
        </p:txBody>
      </p:sp>
      <p:sp>
        <p:nvSpPr>
          <p:cNvPr id="2051" name="Rectangle 3"/>
          <p:cNvSpPr>
            <a:spLocks noGrp="1" noChangeArrowheads="1"/>
          </p:cNvSpPr>
          <p:nvPr>
            <p:ph type="subTitle" idx="1"/>
          </p:nvPr>
        </p:nvSpPr>
        <p:spPr>
          <a:xfrm>
            <a:off x="539750" y="4522788"/>
            <a:ext cx="8061325" cy="755650"/>
          </a:xfrm>
        </p:spPr>
        <p:txBody>
          <a:bodyPr/>
          <a:lstStyle>
            <a:lvl1pPr marL="0" indent="0">
              <a:spcAft>
                <a:spcPct val="0"/>
              </a:spcAft>
              <a:buFontTx/>
              <a:buNone/>
              <a:defRPr/>
            </a:lvl1pPr>
          </a:lstStyle>
          <a:p>
            <a:pPr lvl="0"/>
            <a:r>
              <a:rPr lang="en-US" noProof="0" smtClean="0"/>
              <a:t>Click to edit Master subtitle style</a:t>
            </a:r>
            <a:endParaRPr lang="en-GB" noProof="0" smtClean="0"/>
          </a:p>
        </p:txBody>
      </p:sp>
      <p:sp>
        <p:nvSpPr>
          <p:cNvPr id="6" name="Rectangle 4"/>
          <p:cNvSpPr>
            <a:spLocks noGrp="1" noChangeArrowheads="1"/>
          </p:cNvSpPr>
          <p:nvPr>
            <p:ph type="dt" sz="half" idx="10"/>
          </p:nvPr>
        </p:nvSpPr>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7" name="Rectangle 5"/>
          <p:cNvSpPr>
            <a:spLocks noGrp="1" noChangeArrowheads="1"/>
          </p:cNvSpPr>
          <p:nvPr>
            <p:ph type="ftr" sz="quarter" idx="11"/>
          </p:nvPr>
        </p:nvSpPr>
        <p:spPr/>
        <p:txBody>
          <a:bodyPr/>
          <a:lstStyle>
            <a:lvl1pPr>
              <a:defRPr/>
            </a:lvl1pPr>
          </a:lstStyle>
          <a:p>
            <a:endParaRPr lang="en-GB" dirty="0">
              <a:solidFill>
                <a:srgbClr val="000000"/>
              </a:solidFill>
            </a:endParaRPr>
          </a:p>
        </p:txBody>
      </p:sp>
      <p:sp>
        <p:nvSpPr>
          <p:cNvPr id="8" name="Rectangle 6"/>
          <p:cNvSpPr>
            <a:spLocks noGrp="1" noChangeArrowheads="1"/>
          </p:cNvSpPr>
          <p:nvPr>
            <p:ph type="sldNum" sz="quarter" idx="12"/>
          </p:nvPr>
        </p:nvSpPr>
        <p:spPr/>
        <p:txBody>
          <a:bodyPr/>
          <a:lstStyle>
            <a:lvl1pPr>
              <a:defRPr sz="1400"/>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95364006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6881873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86538" y="85725"/>
            <a:ext cx="2014537" cy="55705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8163" y="85725"/>
            <a:ext cx="5895975" cy="55705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73696544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chart" preserve="1">
  <p:cSld name="Title and Chart">
    <p:spTree>
      <p:nvGrpSpPr>
        <p:cNvPr id="1" name=""/>
        <p:cNvGrpSpPr/>
        <p:nvPr/>
      </p:nvGrpSpPr>
      <p:grpSpPr>
        <a:xfrm>
          <a:off x="0" y="0"/>
          <a:ext cx="0" cy="0"/>
          <a:chOff x="0" y="0"/>
          <a:chExt cx="0" cy="0"/>
        </a:xfrm>
      </p:grpSpPr>
      <p:sp>
        <p:nvSpPr>
          <p:cNvPr id="2" name="Title 1"/>
          <p:cNvSpPr>
            <a:spLocks noGrp="1"/>
          </p:cNvSpPr>
          <p:nvPr>
            <p:ph type="title"/>
          </p:nvPr>
        </p:nvSpPr>
        <p:spPr>
          <a:xfrm>
            <a:off x="538163" y="85725"/>
            <a:ext cx="8062912" cy="1230313"/>
          </a:xfrm>
        </p:spPr>
        <p:txBody>
          <a:bodyPr/>
          <a:lstStyle/>
          <a:p>
            <a:r>
              <a:rPr lang="en-US" smtClean="0"/>
              <a:t>Click to edit Master title style</a:t>
            </a:r>
            <a:endParaRPr lang="en-GB"/>
          </a:p>
        </p:txBody>
      </p:sp>
      <p:sp>
        <p:nvSpPr>
          <p:cNvPr id="3" name="Chart Placeholder 2"/>
          <p:cNvSpPr>
            <a:spLocks noGrp="1"/>
          </p:cNvSpPr>
          <p:nvPr>
            <p:ph type="chart" idx="1"/>
          </p:nvPr>
        </p:nvSpPr>
        <p:spPr>
          <a:xfrm>
            <a:off x="539750" y="1555750"/>
            <a:ext cx="8061325" cy="4100513"/>
          </a:xfrm>
        </p:spPr>
        <p:txBody>
          <a:bodyPr/>
          <a:lstStyle/>
          <a:p>
            <a:pPr lvl="0"/>
            <a:r>
              <a:rPr lang="en-US" noProof="0" dirty="0" smtClean="0"/>
              <a:t>Click icon to add chart</a:t>
            </a:r>
            <a:endParaRPr lang="en-GB" noProof="0" dirty="0" smtClean="0"/>
          </a:p>
        </p:txBody>
      </p:sp>
      <p:sp>
        <p:nvSpPr>
          <p:cNvPr id="4"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40169716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5606424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5"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6"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685077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9750" y="1555750"/>
            <a:ext cx="3954463" cy="4100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6613" y="1555750"/>
            <a:ext cx="3954462" cy="41005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72747224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8"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9"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5185099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4"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5"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07824010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3"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4"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3742768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3516477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dirty="0" smtClean="0"/>
              <a:t>Click icon to add picture</a:t>
            </a:r>
            <a:endParaRPr lang="en-GB" noProof="0" dirty="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6" name="Rectangle 5"/>
          <p:cNvSpPr>
            <a:spLocks noGrp="1" noChangeArrowheads="1"/>
          </p:cNvSpPr>
          <p:nvPr>
            <p:ph type="ftr" sz="quarter" idx="11"/>
          </p:nvPr>
        </p:nvSpPr>
        <p:spPr>
          <a:ln/>
        </p:spPr>
        <p:txBody>
          <a:bodyPr/>
          <a:lstStyle>
            <a:lvl1pPr>
              <a:defRPr/>
            </a:lvl1pPr>
          </a:lstStyle>
          <a:p>
            <a:endParaRPr lang="en-GB" dirty="0">
              <a:solidFill>
                <a:srgbClr val="000000"/>
              </a:solidFill>
            </a:endParaRPr>
          </a:p>
        </p:txBody>
      </p:sp>
      <p:sp>
        <p:nvSpPr>
          <p:cNvPr id="7" name="Rectangle 6"/>
          <p:cNvSpPr>
            <a:spLocks noGrp="1" noChangeArrowheads="1"/>
          </p:cNvSpPr>
          <p:nvPr>
            <p:ph type="sldNum" sz="quarter" idx="12"/>
          </p:nvPr>
        </p:nvSpPr>
        <p:spPr>
          <a:ln/>
        </p:spPr>
        <p:txBody>
          <a:bodyPr/>
          <a:lstStyle>
            <a:lvl1pPr>
              <a:defRPr/>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245754080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Picture 24" descr="green-slide"/>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2"/>
          <p:cNvSpPr>
            <a:spLocks noGrp="1" noChangeArrowheads="1"/>
          </p:cNvSpPr>
          <p:nvPr>
            <p:ph type="title"/>
          </p:nvPr>
        </p:nvSpPr>
        <p:spPr bwMode="auto">
          <a:xfrm>
            <a:off x="538163" y="85725"/>
            <a:ext cx="8062912" cy="1230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title style</a:t>
            </a:r>
            <a:endParaRPr lang="en-GB" altLang="en-US" smtClean="0"/>
          </a:p>
        </p:txBody>
      </p:sp>
      <p:sp>
        <p:nvSpPr>
          <p:cNvPr id="1028" name="Rectangle 3"/>
          <p:cNvSpPr>
            <a:spLocks noGrp="1" noChangeArrowheads="1"/>
          </p:cNvSpPr>
          <p:nvPr>
            <p:ph type="body" idx="1"/>
          </p:nvPr>
        </p:nvSpPr>
        <p:spPr bwMode="auto">
          <a:xfrm>
            <a:off x="539750" y="1555750"/>
            <a:ext cx="8061325" cy="41005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GB" altLang="en-US" smtClean="0"/>
          </a:p>
        </p:txBody>
      </p:sp>
      <p:sp>
        <p:nvSpPr>
          <p:cNvPr id="2" name="Rectangle 4"/>
          <p:cNvSpPr>
            <a:spLocks noGrp="1" noChangeArrowheads="1"/>
          </p:cNvSpPr>
          <p:nvPr>
            <p:ph type="dt" sz="half" idx="2"/>
          </p:nvPr>
        </p:nvSpPr>
        <p:spPr bwMode="auto">
          <a:xfrm>
            <a:off x="538163" y="6343650"/>
            <a:ext cx="19050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a:lvl1pPr>
          </a:lstStyle>
          <a:p>
            <a:fld id="{93FCDADA-CFF0-4CB6-B45A-EEF16E3C0E50}" type="datetimeFigureOut">
              <a:rPr lang="en-GB" smtClean="0">
                <a:solidFill>
                  <a:srgbClr val="000000"/>
                </a:solidFill>
              </a:rPr>
              <a:pPr/>
              <a:t>04/07/2016</a:t>
            </a:fld>
            <a:endParaRPr lang="en-GB" dirty="0">
              <a:solidFill>
                <a:srgbClr val="000000"/>
              </a:solidFill>
            </a:endParaRPr>
          </a:p>
        </p:txBody>
      </p:sp>
      <p:sp>
        <p:nvSpPr>
          <p:cNvPr id="1029" name="Rectangle 5"/>
          <p:cNvSpPr>
            <a:spLocks noGrp="1" noChangeArrowheads="1"/>
          </p:cNvSpPr>
          <p:nvPr>
            <p:ph type="ftr" sz="quarter" idx="3"/>
          </p:nvPr>
        </p:nvSpPr>
        <p:spPr bwMode="auto">
          <a:xfrm>
            <a:off x="3124200" y="6343650"/>
            <a:ext cx="28956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400"/>
            </a:lvl1pPr>
          </a:lstStyle>
          <a:p>
            <a:endParaRPr lang="en-GB" dirty="0">
              <a:solidFill>
                <a:srgbClr val="000000"/>
              </a:solidFill>
            </a:endParaRPr>
          </a:p>
        </p:txBody>
      </p:sp>
      <p:sp>
        <p:nvSpPr>
          <p:cNvPr id="1030" name="Rectangle 6"/>
          <p:cNvSpPr>
            <a:spLocks noGrp="1" noChangeArrowheads="1"/>
          </p:cNvSpPr>
          <p:nvPr>
            <p:ph type="sldNum" sz="quarter" idx="4"/>
          </p:nvPr>
        </p:nvSpPr>
        <p:spPr bwMode="auto">
          <a:xfrm>
            <a:off x="6696075" y="6343650"/>
            <a:ext cx="1905000" cy="360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a:defRPr sz="1200"/>
            </a:lvl1pPr>
          </a:lstStyle>
          <a:p>
            <a:fld id="{18883169-5331-4CAC-AFFC-5AF3DF3E600F}" type="slidenum">
              <a:rPr lang="en-GB" smtClean="0">
                <a:solidFill>
                  <a:srgbClr val="000000"/>
                </a:solidFill>
              </a:rPr>
              <a:pPr/>
              <a:t>‹#›</a:t>
            </a:fld>
            <a:endParaRPr lang="en-GB" dirty="0">
              <a:solidFill>
                <a:srgbClr val="000000"/>
              </a:solidFill>
            </a:endParaRPr>
          </a:p>
        </p:txBody>
      </p:sp>
    </p:spTree>
    <p:extLst>
      <p:ext uri="{BB962C8B-B14F-4D97-AF65-F5344CB8AC3E}">
        <p14:creationId xmlns:p14="http://schemas.microsoft.com/office/powerpoint/2010/main" val="1236409732"/>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xStyles>
    <p:titleStyle>
      <a:lvl1pPr algn="l" rtl="0" eaLnBrk="1" fontAlgn="base" hangingPunct="1">
        <a:spcBef>
          <a:spcPct val="0"/>
        </a:spcBef>
        <a:spcAft>
          <a:spcPct val="0"/>
        </a:spcAft>
        <a:defRPr sz="3600" b="1">
          <a:solidFill>
            <a:schemeClr val="bg1"/>
          </a:solidFill>
          <a:latin typeface="+mj-lt"/>
          <a:ea typeface="+mj-ea"/>
          <a:cs typeface="+mj-cs"/>
        </a:defRPr>
      </a:lvl1pPr>
      <a:lvl2pPr algn="l" rtl="0" eaLnBrk="1" fontAlgn="base" hangingPunct="1">
        <a:spcBef>
          <a:spcPct val="0"/>
        </a:spcBef>
        <a:spcAft>
          <a:spcPct val="0"/>
        </a:spcAft>
        <a:defRPr sz="3600" b="1">
          <a:solidFill>
            <a:schemeClr val="bg1"/>
          </a:solidFill>
          <a:latin typeface="Trebuchet MS" pitchFamily="34" charset="0"/>
        </a:defRPr>
      </a:lvl2pPr>
      <a:lvl3pPr algn="l" rtl="0" eaLnBrk="1" fontAlgn="base" hangingPunct="1">
        <a:spcBef>
          <a:spcPct val="0"/>
        </a:spcBef>
        <a:spcAft>
          <a:spcPct val="0"/>
        </a:spcAft>
        <a:defRPr sz="3600" b="1">
          <a:solidFill>
            <a:schemeClr val="bg1"/>
          </a:solidFill>
          <a:latin typeface="Trebuchet MS" pitchFamily="34" charset="0"/>
        </a:defRPr>
      </a:lvl3pPr>
      <a:lvl4pPr algn="l" rtl="0" eaLnBrk="1" fontAlgn="base" hangingPunct="1">
        <a:spcBef>
          <a:spcPct val="0"/>
        </a:spcBef>
        <a:spcAft>
          <a:spcPct val="0"/>
        </a:spcAft>
        <a:defRPr sz="3600" b="1">
          <a:solidFill>
            <a:schemeClr val="bg1"/>
          </a:solidFill>
          <a:latin typeface="Trebuchet MS" pitchFamily="34" charset="0"/>
        </a:defRPr>
      </a:lvl4pPr>
      <a:lvl5pPr algn="l" rtl="0" eaLnBrk="1" fontAlgn="base" hangingPunct="1">
        <a:spcBef>
          <a:spcPct val="0"/>
        </a:spcBef>
        <a:spcAft>
          <a:spcPct val="0"/>
        </a:spcAft>
        <a:defRPr sz="3600" b="1">
          <a:solidFill>
            <a:schemeClr val="bg1"/>
          </a:solidFill>
          <a:latin typeface="Trebuchet MS" pitchFamily="34" charset="0"/>
        </a:defRPr>
      </a:lvl5pPr>
      <a:lvl6pPr marL="457200" algn="l" rtl="0" eaLnBrk="1" fontAlgn="base" hangingPunct="1">
        <a:spcBef>
          <a:spcPct val="0"/>
        </a:spcBef>
        <a:spcAft>
          <a:spcPct val="0"/>
        </a:spcAft>
        <a:defRPr sz="3600" b="1">
          <a:solidFill>
            <a:schemeClr val="bg1"/>
          </a:solidFill>
          <a:latin typeface="Trebuchet MS" pitchFamily="34" charset="0"/>
        </a:defRPr>
      </a:lvl6pPr>
      <a:lvl7pPr marL="914400" algn="l" rtl="0" eaLnBrk="1" fontAlgn="base" hangingPunct="1">
        <a:spcBef>
          <a:spcPct val="0"/>
        </a:spcBef>
        <a:spcAft>
          <a:spcPct val="0"/>
        </a:spcAft>
        <a:defRPr sz="3600" b="1">
          <a:solidFill>
            <a:schemeClr val="bg1"/>
          </a:solidFill>
          <a:latin typeface="Trebuchet MS" pitchFamily="34" charset="0"/>
        </a:defRPr>
      </a:lvl7pPr>
      <a:lvl8pPr marL="1371600" algn="l" rtl="0" eaLnBrk="1" fontAlgn="base" hangingPunct="1">
        <a:spcBef>
          <a:spcPct val="0"/>
        </a:spcBef>
        <a:spcAft>
          <a:spcPct val="0"/>
        </a:spcAft>
        <a:defRPr sz="3600" b="1">
          <a:solidFill>
            <a:schemeClr val="bg1"/>
          </a:solidFill>
          <a:latin typeface="Trebuchet MS" pitchFamily="34" charset="0"/>
        </a:defRPr>
      </a:lvl8pPr>
      <a:lvl9pPr marL="1828800" algn="l" rtl="0" eaLnBrk="1" fontAlgn="base" hangingPunct="1">
        <a:spcBef>
          <a:spcPct val="0"/>
        </a:spcBef>
        <a:spcAft>
          <a:spcPct val="0"/>
        </a:spcAft>
        <a:defRPr sz="3600" b="1">
          <a:solidFill>
            <a:schemeClr val="bg1"/>
          </a:solidFill>
          <a:latin typeface="Trebuchet MS" pitchFamily="34" charset="0"/>
        </a:defRPr>
      </a:lvl9pPr>
    </p:titleStyle>
    <p:bodyStyle>
      <a:lvl1pPr marL="254000" indent="-254000" algn="l" rtl="0" eaLnBrk="1" fontAlgn="base" hangingPunct="1">
        <a:lnSpc>
          <a:spcPts val="2800"/>
        </a:lnSpc>
        <a:spcBef>
          <a:spcPct val="0"/>
        </a:spcBef>
        <a:spcAft>
          <a:spcPts val="1400"/>
        </a:spcAft>
        <a:buClr>
          <a:schemeClr val="accent1"/>
        </a:buClr>
        <a:buChar char="•"/>
        <a:defRPr sz="2400">
          <a:solidFill>
            <a:schemeClr val="tx1"/>
          </a:solidFill>
          <a:latin typeface="+mn-lt"/>
          <a:ea typeface="+mn-ea"/>
          <a:cs typeface="+mn-cs"/>
        </a:defRPr>
      </a:lvl1pPr>
      <a:lvl2pPr marL="635000" indent="-177800" algn="l" rtl="0" eaLnBrk="1" fontAlgn="base" hangingPunct="1">
        <a:lnSpc>
          <a:spcPts val="2800"/>
        </a:lnSpc>
        <a:spcBef>
          <a:spcPct val="0"/>
        </a:spcBef>
        <a:spcAft>
          <a:spcPts val="1400"/>
        </a:spcAft>
        <a:buClr>
          <a:schemeClr val="accent1"/>
        </a:buClr>
        <a:buChar char="–"/>
        <a:defRPr sz="2000">
          <a:solidFill>
            <a:schemeClr val="tx1"/>
          </a:solidFill>
          <a:latin typeface="+mn-lt"/>
        </a:defRPr>
      </a:lvl2pPr>
      <a:lvl3pPr marL="1092200" indent="-177800" algn="l" rtl="0" eaLnBrk="1" fontAlgn="base" hangingPunct="1">
        <a:lnSpc>
          <a:spcPts val="2800"/>
        </a:lnSpc>
        <a:spcBef>
          <a:spcPct val="0"/>
        </a:spcBef>
        <a:spcAft>
          <a:spcPts val="1400"/>
        </a:spcAft>
        <a:buClr>
          <a:schemeClr val="accent1"/>
        </a:buClr>
        <a:buChar char="–"/>
        <a:defRPr>
          <a:solidFill>
            <a:schemeClr val="tx1"/>
          </a:solidFill>
          <a:latin typeface="+mn-lt"/>
        </a:defRPr>
      </a:lvl3pPr>
      <a:lvl4pPr marL="1524000" indent="-152400" algn="l" rtl="0" eaLnBrk="1" fontAlgn="base" hangingPunct="1">
        <a:lnSpc>
          <a:spcPts val="2800"/>
        </a:lnSpc>
        <a:spcBef>
          <a:spcPct val="0"/>
        </a:spcBef>
        <a:spcAft>
          <a:spcPts val="1400"/>
        </a:spcAft>
        <a:buClr>
          <a:schemeClr val="accent1"/>
        </a:buClr>
        <a:buChar char="–"/>
        <a:defRPr sz="1600">
          <a:solidFill>
            <a:schemeClr val="tx1"/>
          </a:solidFill>
          <a:latin typeface="+mn-lt"/>
        </a:defRPr>
      </a:lvl4pPr>
      <a:lvl5pPr marL="19812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5pPr>
      <a:lvl6pPr marL="24384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6pPr>
      <a:lvl7pPr marL="28956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7pPr>
      <a:lvl8pPr marL="33528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8pPr>
      <a:lvl9pPr marL="3810000" indent="-152400" algn="l" rtl="0" eaLnBrk="1" fontAlgn="base" hangingPunct="1">
        <a:lnSpc>
          <a:spcPts val="2800"/>
        </a:lnSpc>
        <a:spcBef>
          <a:spcPct val="0"/>
        </a:spcBef>
        <a:spcAft>
          <a:spcPts val="1400"/>
        </a:spcAft>
        <a:buClr>
          <a:schemeClr val="accent1"/>
        </a:buClr>
        <a:buChar char="–"/>
        <a:defRPr sz="14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png"/></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2.xml"/><Relationship Id="rId3" Type="http://schemas.openxmlformats.org/officeDocument/2006/relationships/diagramData" Target="../diagrams/data1.xml"/><Relationship Id="rId7" Type="http://schemas.microsoft.com/office/2007/relationships/diagramDrawing" Target="../diagrams/drawing1.xml"/><Relationship Id="rId12" Type="http://schemas.microsoft.com/office/2007/relationships/diagramDrawing" Target="../diagrams/drawing2.xml"/><Relationship Id="rId2" Type="http://schemas.openxmlformats.org/officeDocument/2006/relationships/notesSlide" Target="../notesSlides/notesSlide4.xml"/><Relationship Id="rId1" Type="http://schemas.openxmlformats.org/officeDocument/2006/relationships/slideLayout" Target="../slideLayouts/slideLayout4.xml"/><Relationship Id="rId6" Type="http://schemas.openxmlformats.org/officeDocument/2006/relationships/diagramColors" Target="../diagrams/colors1.xml"/><Relationship Id="rId11" Type="http://schemas.openxmlformats.org/officeDocument/2006/relationships/diagramColors" Target="../diagrams/colors2.xml"/><Relationship Id="rId5" Type="http://schemas.openxmlformats.org/officeDocument/2006/relationships/diagramQuickStyle" Target="../diagrams/quickStyle1.xml"/><Relationship Id="rId10" Type="http://schemas.openxmlformats.org/officeDocument/2006/relationships/diagramQuickStyle" Target="../diagrams/quickStyle2.xml"/><Relationship Id="rId4" Type="http://schemas.openxmlformats.org/officeDocument/2006/relationships/diagramLayout" Target="../diagrams/layout1.xml"/><Relationship Id="rId9" Type="http://schemas.openxmlformats.org/officeDocument/2006/relationships/diagramLayout" Target="../diagrams/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hyperlink" Target="mailto:++ResearchTeam@ombudsman.org.uk"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3528" y="2564904"/>
            <a:ext cx="8280920" cy="1655763"/>
          </a:xfrm>
        </p:spPr>
        <p:txBody>
          <a:bodyPr/>
          <a:lstStyle/>
          <a:p>
            <a:r>
              <a:rPr lang="en-GB" sz="5400" dirty="0">
                <a:solidFill>
                  <a:schemeClr val="accent6"/>
                </a:solidFill>
              </a:rPr>
              <a:t>Awareness Survey 2016</a:t>
            </a:r>
            <a:r>
              <a:rPr lang="en-GB" sz="4800" dirty="0">
                <a:solidFill>
                  <a:schemeClr val="accent6"/>
                </a:solidFill>
              </a:rPr>
              <a:t>:</a:t>
            </a:r>
            <a:r>
              <a:rPr lang="en-GB" sz="4800" dirty="0"/>
              <a:t> What do the general public think about complaining?</a:t>
            </a:r>
            <a:endParaRPr lang="en-GB" sz="3600" dirty="0"/>
          </a:p>
        </p:txBody>
      </p:sp>
      <p:sp>
        <p:nvSpPr>
          <p:cNvPr id="3" name="Subtitle 2"/>
          <p:cNvSpPr>
            <a:spLocks noGrp="1"/>
          </p:cNvSpPr>
          <p:nvPr>
            <p:ph type="subTitle" idx="1"/>
          </p:nvPr>
        </p:nvSpPr>
        <p:spPr>
          <a:xfrm>
            <a:off x="683568" y="6086698"/>
            <a:ext cx="8061325" cy="510654"/>
          </a:xfrm>
        </p:spPr>
        <p:txBody>
          <a:bodyPr/>
          <a:lstStyle/>
          <a:p>
            <a:r>
              <a:rPr lang="en-GB" sz="1800" dirty="0" smtClean="0">
                <a:solidFill>
                  <a:schemeClr val="bg1"/>
                </a:solidFill>
              </a:rPr>
              <a:t>Prepared </a:t>
            </a:r>
            <a:r>
              <a:rPr lang="en-GB" sz="1800" dirty="0" smtClean="0">
                <a:solidFill>
                  <a:schemeClr val="bg1"/>
                </a:solidFill>
              </a:rPr>
              <a:t>by</a:t>
            </a:r>
            <a:r>
              <a:rPr lang="en-GB" sz="1800" dirty="0">
                <a:solidFill>
                  <a:schemeClr val="bg1"/>
                </a:solidFill>
              </a:rPr>
              <a:t> </a:t>
            </a:r>
            <a:r>
              <a:rPr lang="en-GB" sz="1800" dirty="0" smtClean="0">
                <a:solidFill>
                  <a:schemeClr val="bg1"/>
                </a:solidFill>
              </a:rPr>
              <a:t>the</a:t>
            </a:r>
            <a:r>
              <a:rPr lang="en-GB" sz="1800" dirty="0" smtClean="0">
                <a:solidFill>
                  <a:schemeClr val="bg1"/>
                </a:solidFill>
              </a:rPr>
              <a:t> </a:t>
            </a:r>
            <a:r>
              <a:rPr lang="en-GB" sz="1800" dirty="0">
                <a:solidFill>
                  <a:schemeClr val="bg1"/>
                </a:solidFill>
              </a:rPr>
              <a:t>Analytics Insight and Research </a:t>
            </a:r>
            <a:r>
              <a:rPr lang="en-GB" sz="1800" dirty="0" smtClean="0">
                <a:solidFill>
                  <a:schemeClr val="bg1"/>
                </a:solidFill>
              </a:rPr>
              <a:t>Team</a:t>
            </a:r>
            <a:endParaRPr lang="en-GB" sz="1800" dirty="0">
              <a:solidFill>
                <a:schemeClr val="bg1"/>
              </a:solidFill>
            </a:endParaRPr>
          </a:p>
        </p:txBody>
      </p:sp>
    </p:spTree>
    <p:extLst>
      <p:ext uri="{BB962C8B-B14F-4D97-AF65-F5344CB8AC3E}">
        <p14:creationId xmlns:p14="http://schemas.microsoft.com/office/powerpoint/2010/main" val="149448972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548680"/>
            <a:ext cx="8183880" cy="1051560"/>
          </a:xfrm>
        </p:spPr>
        <p:txBody>
          <a:bodyPr/>
          <a:lstStyle/>
          <a:p>
            <a:r>
              <a:rPr lang="en-GB" dirty="0" smtClean="0"/>
              <a:t>Approach</a:t>
            </a:r>
            <a:endParaRPr lang="en-GB" dirty="0"/>
          </a:p>
        </p:txBody>
      </p:sp>
      <p:sp>
        <p:nvSpPr>
          <p:cNvPr id="3" name="Content Placeholder 2"/>
          <p:cNvSpPr>
            <a:spLocks noGrp="1"/>
          </p:cNvSpPr>
          <p:nvPr>
            <p:ph idx="1"/>
          </p:nvPr>
        </p:nvSpPr>
        <p:spPr>
          <a:xfrm>
            <a:off x="467544" y="1844824"/>
            <a:ext cx="8183880" cy="4187952"/>
          </a:xfrm>
        </p:spPr>
        <p:txBody>
          <a:bodyPr/>
          <a:lstStyle/>
          <a:p>
            <a:r>
              <a:rPr lang="en-GB" dirty="0" smtClean="0"/>
              <a:t>Survey c</a:t>
            </a:r>
            <a:r>
              <a:rPr lang="en-GB" dirty="0" smtClean="0"/>
              <a:t>onducted </a:t>
            </a:r>
            <a:r>
              <a:rPr lang="en-GB" dirty="0"/>
              <a:t>annually</a:t>
            </a:r>
          </a:p>
          <a:p>
            <a:r>
              <a:rPr lang="en-GB" dirty="0" smtClean="0"/>
              <a:t>Representative UK online survey </a:t>
            </a:r>
          </a:p>
          <a:p>
            <a:r>
              <a:rPr lang="en-GB" sz="2800" dirty="0" smtClean="0">
                <a:solidFill>
                  <a:srgbClr val="FF0000"/>
                </a:solidFill>
              </a:rPr>
              <a:t>4,303</a:t>
            </a:r>
            <a:r>
              <a:rPr lang="en-GB" dirty="0" smtClean="0"/>
              <a:t> </a:t>
            </a:r>
            <a:r>
              <a:rPr lang="en-GB" dirty="0" smtClean="0"/>
              <a:t>members of the public </a:t>
            </a:r>
            <a:r>
              <a:rPr lang="en-GB" dirty="0" smtClean="0"/>
              <a:t>participated</a:t>
            </a:r>
            <a:endParaRPr lang="en-GB" dirty="0" smtClean="0"/>
          </a:p>
          <a:p>
            <a:r>
              <a:rPr lang="en-GB" dirty="0" smtClean="0"/>
              <a:t>Conducted on </a:t>
            </a:r>
            <a:r>
              <a:rPr lang="en-GB" dirty="0" smtClean="0"/>
              <a:t>6</a:t>
            </a:r>
            <a:r>
              <a:rPr lang="en-GB" baseline="30000" dirty="0" smtClean="0"/>
              <a:t>th</a:t>
            </a:r>
            <a:r>
              <a:rPr lang="en-GB" dirty="0" smtClean="0"/>
              <a:t> April 2016 over four days</a:t>
            </a:r>
          </a:p>
          <a:p>
            <a:r>
              <a:rPr lang="en-GB" dirty="0" smtClean="0"/>
              <a:t>Undertaken </a:t>
            </a:r>
            <a:r>
              <a:rPr lang="en-GB" dirty="0" smtClean="0"/>
              <a:t>&amp; analysed by </a:t>
            </a:r>
            <a:r>
              <a:rPr lang="en-GB" dirty="0" smtClean="0"/>
              <a:t>expert research </a:t>
            </a:r>
            <a:r>
              <a:rPr lang="en-GB" dirty="0" smtClean="0"/>
              <a:t>firm, </a:t>
            </a:r>
            <a:r>
              <a:rPr lang="en-GB" dirty="0" smtClean="0"/>
              <a:t>YouGov</a:t>
            </a:r>
          </a:p>
          <a:p>
            <a:pPr marL="0" indent="0">
              <a:buNone/>
            </a:pPr>
            <a:endParaRPr lang="en-GB" dirty="0"/>
          </a:p>
          <a:p>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55576" y="4437112"/>
            <a:ext cx="2875341" cy="2268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5" name="Picture 4" descr="YG_logo.png"/>
          <p:cNvPicPr>
            <a:picLocks noChangeAspect="1"/>
          </p:cNvPicPr>
          <p:nvPr/>
        </p:nvPicPr>
        <p:blipFill>
          <a:blip r:embed="rId4"/>
          <a:stretch>
            <a:fillRect/>
          </a:stretch>
        </p:blipFill>
        <p:spPr>
          <a:xfrm>
            <a:off x="4644008" y="5228212"/>
            <a:ext cx="1047750" cy="342900"/>
          </a:xfrm>
          <a:prstGeom prst="rect">
            <a:avLst/>
          </a:prstGeom>
        </p:spPr>
      </p:pic>
      <p:pic>
        <p:nvPicPr>
          <p:cNvPr id="1027" name="Picture 3"/>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6503540" y="1484784"/>
            <a:ext cx="2337000" cy="14760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66303525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ounded Rectangle 6"/>
          <p:cNvSpPr/>
          <p:nvPr/>
        </p:nvSpPr>
        <p:spPr>
          <a:xfrm>
            <a:off x="395536" y="1484784"/>
            <a:ext cx="8208912" cy="1224136"/>
          </a:xfrm>
          <a:prstGeom prst="round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 name="Title 1"/>
          <p:cNvSpPr>
            <a:spLocks noGrp="1"/>
          </p:cNvSpPr>
          <p:nvPr>
            <p:ph type="title"/>
          </p:nvPr>
        </p:nvSpPr>
        <p:spPr>
          <a:xfrm>
            <a:off x="538163" y="85725"/>
            <a:ext cx="8066285" cy="1230313"/>
          </a:xfrm>
        </p:spPr>
        <p:txBody>
          <a:bodyPr/>
          <a:lstStyle/>
          <a:p>
            <a:r>
              <a:rPr lang="en-GB" dirty="0" smtClean="0"/>
              <a:t>Public perceptions on the right to complain</a:t>
            </a:r>
            <a:endParaRPr lang="en-GB" dirty="0"/>
          </a:p>
        </p:txBody>
      </p:sp>
      <p:sp>
        <p:nvSpPr>
          <p:cNvPr id="3" name="Content Placeholder 2"/>
          <p:cNvSpPr>
            <a:spLocks noGrp="1"/>
          </p:cNvSpPr>
          <p:nvPr>
            <p:ph idx="1"/>
          </p:nvPr>
        </p:nvSpPr>
        <p:spPr>
          <a:xfrm>
            <a:off x="323528" y="1699767"/>
            <a:ext cx="8392828" cy="1081161"/>
          </a:xfrm>
        </p:spPr>
        <p:txBody>
          <a:bodyPr/>
          <a:lstStyle/>
          <a:p>
            <a:pPr marL="0" indent="0" algn="ctr">
              <a:lnSpc>
                <a:spcPts val="1300"/>
              </a:lnSpc>
              <a:spcAft>
                <a:spcPts val="1800"/>
              </a:spcAft>
              <a:buNone/>
            </a:pPr>
            <a:r>
              <a:rPr lang="en-GB" b="1" dirty="0">
                <a:solidFill>
                  <a:schemeClr val="accent1">
                    <a:lumMod val="50000"/>
                  </a:schemeClr>
                </a:solidFill>
              </a:rPr>
              <a:t>The vast majority of the public agree that they have </a:t>
            </a:r>
          </a:p>
          <a:p>
            <a:pPr marL="0" indent="0" algn="ctr">
              <a:lnSpc>
                <a:spcPts val="1300"/>
              </a:lnSpc>
              <a:spcAft>
                <a:spcPts val="1800"/>
              </a:spcAft>
              <a:buNone/>
            </a:pPr>
            <a:r>
              <a:rPr lang="en-GB" b="1" dirty="0">
                <a:solidFill>
                  <a:schemeClr val="accent1">
                    <a:lumMod val="50000"/>
                  </a:schemeClr>
                </a:solidFill>
              </a:rPr>
              <a:t>a right to complain about poor public service </a:t>
            </a:r>
          </a:p>
          <a:p>
            <a:pPr marL="0" indent="0" algn="ctr">
              <a:lnSpc>
                <a:spcPts val="1300"/>
              </a:lnSpc>
              <a:spcAft>
                <a:spcPts val="1800"/>
              </a:spcAft>
              <a:buNone/>
            </a:pPr>
            <a:r>
              <a:rPr lang="en-GB" b="1" dirty="0">
                <a:solidFill>
                  <a:schemeClr val="accent1">
                    <a:lumMod val="50000"/>
                  </a:schemeClr>
                </a:solidFill>
              </a:rPr>
              <a:t>and think that people should </a:t>
            </a:r>
            <a:r>
              <a:rPr lang="en-GB" b="1" dirty="0" smtClean="0">
                <a:solidFill>
                  <a:schemeClr val="accent1">
                    <a:lumMod val="50000"/>
                  </a:schemeClr>
                </a:solidFill>
              </a:rPr>
              <a:t>complain</a:t>
            </a:r>
          </a:p>
          <a:p>
            <a:endParaRPr lang="en-GB" dirty="0"/>
          </a:p>
        </p:txBody>
      </p:sp>
      <p:sp>
        <p:nvSpPr>
          <p:cNvPr id="4" name="TextBox 3"/>
          <p:cNvSpPr txBox="1"/>
          <p:nvPr/>
        </p:nvSpPr>
        <p:spPr>
          <a:xfrm>
            <a:off x="427645" y="3034794"/>
            <a:ext cx="7776864" cy="682238"/>
          </a:xfrm>
          <a:prstGeom prst="rect">
            <a:avLst/>
          </a:prstGeom>
          <a:noFill/>
        </p:spPr>
        <p:txBody>
          <a:bodyPr wrap="square" rtlCol="0">
            <a:spAutoFit/>
          </a:bodyPr>
          <a:lstStyle/>
          <a:p>
            <a:pPr>
              <a:lnSpc>
                <a:spcPts val="2300"/>
              </a:lnSpc>
            </a:pPr>
            <a:r>
              <a:rPr lang="en-GB" sz="4800" b="1" dirty="0" smtClean="0">
                <a:solidFill>
                  <a:srgbClr val="FF9900"/>
                </a:solidFill>
              </a:rPr>
              <a:t>92% </a:t>
            </a:r>
            <a:r>
              <a:rPr lang="en-GB" sz="2000" dirty="0" smtClean="0"/>
              <a:t>Agree </a:t>
            </a:r>
            <a:r>
              <a:rPr lang="en-GB" sz="2000" dirty="0"/>
              <a:t>that people have a right to complain about a public </a:t>
            </a:r>
            <a:r>
              <a:rPr lang="en-GB" sz="2000" dirty="0" smtClean="0"/>
              <a:t>service if they are unhappy with it </a:t>
            </a:r>
            <a:endParaRPr lang="en-GB" sz="2000" dirty="0"/>
          </a:p>
        </p:txBody>
      </p:sp>
      <p:sp>
        <p:nvSpPr>
          <p:cNvPr id="5" name="TextBox 4"/>
          <p:cNvSpPr txBox="1"/>
          <p:nvPr/>
        </p:nvSpPr>
        <p:spPr>
          <a:xfrm>
            <a:off x="395536" y="3970898"/>
            <a:ext cx="7920880" cy="682238"/>
          </a:xfrm>
          <a:prstGeom prst="rect">
            <a:avLst/>
          </a:prstGeom>
          <a:noFill/>
        </p:spPr>
        <p:txBody>
          <a:bodyPr wrap="square" rtlCol="0">
            <a:spAutoFit/>
          </a:bodyPr>
          <a:lstStyle/>
          <a:p>
            <a:pPr>
              <a:lnSpc>
                <a:spcPts val="2300"/>
              </a:lnSpc>
            </a:pPr>
            <a:r>
              <a:rPr lang="en-GB" sz="4800" b="1" dirty="0" smtClean="0">
                <a:solidFill>
                  <a:srgbClr val="FF9900"/>
                </a:solidFill>
              </a:rPr>
              <a:t>90% </a:t>
            </a:r>
            <a:r>
              <a:rPr lang="en-GB" sz="2000" dirty="0"/>
              <a:t>Agree that people should complain about public services if they are unhappy with the service they receive</a:t>
            </a:r>
          </a:p>
        </p:txBody>
      </p:sp>
      <p:sp>
        <p:nvSpPr>
          <p:cNvPr id="6" name="TextBox 5"/>
          <p:cNvSpPr txBox="1"/>
          <p:nvPr/>
        </p:nvSpPr>
        <p:spPr>
          <a:xfrm>
            <a:off x="427645" y="4907002"/>
            <a:ext cx="7024676" cy="682238"/>
          </a:xfrm>
          <a:prstGeom prst="rect">
            <a:avLst/>
          </a:prstGeom>
          <a:noFill/>
        </p:spPr>
        <p:txBody>
          <a:bodyPr wrap="square" rtlCol="0">
            <a:spAutoFit/>
          </a:bodyPr>
          <a:lstStyle/>
          <a:p>
            <a:pPr>
              <a:lnSpc>
                <a:spcPts val="2300"/>
              </a:lnSpc>
            </a:pPr>
            <a:r>
              <a:rPr lang="en-GB" sz="2000" dirty="0" smtClean="0"/>
              <a:t>However, just </a:t>
            </a:r>
            <a:r>
              <a:rPr lang="en-GB" sz="4800" b="1" dirty="0" smtClean="0">
                <a:solidFill>
                  <a:srgbClr val="FF9900"/>
                </a:solidFill>
              </a:rPr>
              <a:t>36% </a:t>
            </a:r>
            <a:r>
              <a:rPr lang="en-GB" sz="2000" dirty="0" smtClean="0"/>
              <a:t>of those who have experienced poor service in the past 12 months went on to complain</a:t>
            </a:r>
            <a:endParaRPr lang="en-GB" sz="2000" dirty="0"/>
          </a:p>
        </p:txBody>
      </p:sp>
    </p:spTree>
    <p:extLst>
      <p:ext uri="{BB962C8B-B14F-4D97-AF65-F5344CB8AC3E}">
        <p14:creationId xmlns:p14="http://schemas.microsoft.com/office/powerpoint/2010/main" val="306495017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Unhappy with public services but not complaining </a:t>
            </a:r>
            <a:endParaRPr lang="en-GB" dirty="0"/>
          </a:p>
        </p:txBody>
      </p:sp>
      <p:graphicFrame>
        <p:nvGraphicFramePr>
          <p:cNvPr id="5" name="Content Placeholder 4"/>
          <p:cNvGraphicFramePr>
            <a:graphicFrameLocks noGrp="1"/>
          </p:cNvGraphicFramePr>
          <p:nvPr>
            <p:ph sz="half" idx="1"/>
            <p:extLst>
              <p:ext uri="{D42A27DB-BD31-4B8C-83A1-F6EECF244321}">
                <p14:modId xmlns:p14="http://schemas.microsoft.com/office/powerpoint/2010/main" val="381747497"/>
              </p:ext>
            </p:extLst>
          </p:nvPr>
        </p:nvGraphicFramePr>
        <p:xfrm>
          <a:off x="251520" y="1196752"/>
          <a:ext cx="4242693" cy="518457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graphicFrame>
        <p:nvGraphicFramePr>
          <p:cNvPr id="6" name="Content Placeholder 5"/>
          <p:cNvGraphicFramePr>
            <a:graphicFrameLocks noGrp="1"/>
          </p:cNvGraphicFramePr>
          <p:nvPr>
            <p:ph sz="half" idx="2"/>
            <p:extLst>
              <p:ext uri="{D42A27DB-BD31-4B8C-83A1-F6EECF244321}">
                <p14:modId xmlns:p14="http://schemas.microsoft.com/office/powerpoint/2010/main" val="2028735089"/>
              </p:ext>
            </p:extLst>
          </p:nvPr>
        </p:nvGraphicFramePr>
        <p:xfrm>
          <a:off x="4646612" y="1268760"/>
          <a:ext cx="4389883" cy="5184576"/>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8" name="TextBox 7"/>
          <p:cNvSpPr txBox="1"/>
          <p:nvPr/>
        </p:nvSpPr>
        <p:spPr>
          <a:xfrm>
            <a:off x="467544" y="1484784"/>
            <a:ext cx="1008112" cy="369332"/>
          </a:xfrm>
          <a:prstGeom prst="rect">
            <a:avLst/>
          </a:prstGeom>
          <a:noFill/>
        </p:spPr>
        <p:txBody>
          <a:bodyPr wrap="square" rtlCol="0">
            <a:spAutoFit/>
          </a:bodyPr>
          <a:lstStyle/>
          <a:p>
            <a:r>
              <a:rPr lang="en-GB" dirty="0" smtClean="0"/>
              <a:t>2015</a:t>
            </a:r>
            <a:endParaRPr lang="en-GB" dirty="0"/>
          </a:p>
        </p:txBody>
      </p:sp>
      <p:sp>
        <p:nvSpPr>
          <p:cNvPr id="9" name="TextBox 8"/>
          <p:cNvSpPr txBox="1"/>
          <p:nvPr/>
        </p:nvSpPr>
        <p:spPr>
          <a:xfrm>
            <a:off x="4860032" y="1484784"/>
            <a:ext cx="1008112" cy="369332"/>
          </a:xfrm>
          <a:prstGeom prst="rect">
            <a:avLst/>
          </a:prstGeom>
          <a:noFill/>
        </p:spPr>
        <p:txBody>
          <a:bodyPr wrap="square" rtlCol="0">
            <a:spAutoFit/>
          </a:bodyPr>
          <a:lstStyle/>
          <a:p>
            <a:r>
              <a:rPr lang="en-GB" dirty="0" smtClean="0"/>
              <a:t>2016</a:t>
            </a:r>
            <a:endParaRPr lang="en-GB" dirty="0"/>
          </a:p>
        </p:txBody>
      </p:sp>
      <p:sp>
        <p:nvSpPr>
          <p:cNvPr id="10" name="TextBox 9"/>
          <p:cNvSpPr txBox="1"/>
          <p:nvPr/>
        </p:nvSpPr>
        <p:spPr>
          <a:xfrm>
            <a:off x="3347864" y="3068960"/>
            <a:ext cx="792088" cy="369332"/>
          </a:xfrm>
          <a:prstGeom prst="rect">
            <a:avLst/>
          </a:prstGeom>
          <a:noFill/>
        </p:spPr>
        <p:txBody>
          <a:bodyPr wrap="square" rtlCol="0">
            <a:spAutoFit/>
          </a:bodyPr>
          <a:lstStyle/>
          <a:p>
            <a:r>
              <a:rPr lang="en-GB" dirty="0" smtClean="0"/>
              <a:t>+3%</a:t>
            </a:r>
            <a:endParaRPr lang="en-GB" dirty="0"/>
          </a:p>
        </p:txBody>
      </p:sp>
      <p:sp>
        <p:nvSpPr>
          <p:cNvPr id="11" name="TextBox 10"/>
          <p:cNvSpPr txBox="1"/>
          <p:nvPr/>
        </p:nvSpPr>
        <p:spPr>
          <a:xfrm>
            <a:off x="3743908" y="4045714"/>
            <a:ext cx="1620180" cy="369332"/>
          </a:xfrm>
          <a:prstGeom prst="rect">
            <a:avLst/>
          </a:prstGeom>
          <a:noFill/>
        </p:spPr>
        <p:txBody>
          <a:bodyPr wrap="square" rtlCol="0">
            <a:spAutoFit/>
          </a:bodyPr>
          <a:lstStyle/>
          <a:p>
            <a:r>
              <a:rPr lang="en-GB" dirty="0">
                <a:solidFill>
                  <a:srgbClr val="FF0000"/>
                </a:solidFill>
                <a:sym typeface="Wingdings"/>
              </a:rPr>
              <a:t> </a:t>
            </a:r>
            <a:r>
              <a:rPr lang="en-GB" dirty="0" smtClean="0">
                <a:solidFill>
                  <a:srgbClr val="FF0000"/>
                </a:solidFill>
                <a:sym typeface="Wingdings"/>
              </a:rPr>
              <a:t>   </a:t>
            </a:r>
            <a:r>
              <a:rPr lang="en-GB" dirty="0" smtClean="0">
                <a:solidFill>
                  <a:srgbClr val="FF0000"/>
                </a:solidFill>
              </a:rPr>
              <a:t>+4%   </a:t>
            </a:r>
            <a:r>
              <a:rPr lang="en-GB" dirty="0" smtClean="0">
                <a:solidFill>
                  <a:srgbClr val="FF0000"/>
                </a:solidFill>
                <a:sym typeface="Wingdings"/>
              </a:rPr>
              <a:t></a:t>
            </a:r>
            <a:endParaRPr lang="en-GB" dirty="0">
              <a:solidFill>
                <a:srgbClr val="FF0000"/>
              </a:solidFill>
            </a:endParaRPr>
          </a:p>
        </p:txBody>
      </p:sp>
      <p:sp>
        <p:nvSpPr>
          <p:cNvPr id="12" name="TextBox 11"/>
          <p:cNvSpPr txBox="1"/>
          <p:nvPr/>
        </p:nvSpPr>
        <p:spPr>
          <a:xfrm>
            <a:off x="5220072" y="4941168"/>
            <a:ext cx="648072" cy="369332"/>
          </a:xfrm>
          <a:prstGeom prst="rect">
            <a:avLst/>
          </a:prstGeom>
          <a:noFill/>
        </p:spPr>
        <p:txBody>
          <a:bodyPr wrap="square" rtlCol="0">
            <a:spAutoFit/>
          </a:bodyPr>
          <a:lstStyle/>
          <a:p>
            <a:r>
              <a:rPr lang="en-GB" dirty="0" smtClean="0"/>
              <a:t>+2%</a:t>
            </a:r>
            <a:endParaRPr lang="en-GB" dirty="0"/>
          </a:p>
        </p:txBody>
      </p:sp>
      <p:sp>
        <p:nvSpPr>
          <p:cNvPr id="13" name="Content Placeholder 2"/>
          <p:cNvSpPr txBox="1">
            <a:spLocks/>
          </p:cNvSpPr>
          <p:nvPr/>
        </p:nvSpPr>
        <p:spPr bwMode="auto">
          <a:xfrm>
            <a:off x="251619" y="5949280"/>
            <a:ext cx="6192490" cy="6480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bodyPr>
          <a:lstStyle>
            <a:lvl1pPr marL="254000" indent="-254000" algn="l" rtl="0" eaLnBrk="1" fontAlgn="base" hangingPunct="1">
              <a:lnSpc>
                <a:spcPts val="2800"/>
              </a:lnSpc>
              <a:spcBef>
                <a:spcPct val="0"/>
              </a:spcBef>
              <a:spcAft>
                <a:spcPts val="1400"/>
              </a:spcAft>
              <a:buClr>
                <a:schemeClr val="accent1"/>
              </a:buClr>
              <a:buChar char="•"/>
              <a:defRPr sz="2800">
                <a:solidFill>
                  <a:schemeClr val="tx1"/>
                </a:solidFill>
                <a:latin typeface="+mn-lt"/>
                <a:ea typeface="+mn-ea"/>
                <a:cs typeface="+mn-cs"/>
              </a:defRPr>
            </a:lvl1pPr>
            <a:lvl2pPr marL="635000" indent="-177800" algn="l" rtl="0" eaLnBrk="1" fontAlgn="base" hangingPunct="1">
              <a:lnSpc>
                <a:spcPts val="2800"/>
              </a:lnSpc>
              <a:spcBef>
                <a:spcPct val="0"/>
              </a:spcBef>
              <a:spcAft>
                <a:spcPts val="1400"/>
              </a:spcAft>
              <a:buClr>
                <a:schemeClr val="accent1"/>
              </a:buClr>
              <a:buChar char="–"/>
              <a:defRPr sz="2400">
                <a:solidFill>
                  <a:schemeClr val="tx1"/>
                </a:solidFill>
                <a:latin typeface="+mn-lt"/>
              </a:defRPr>
            </a:lvl2pPr>
            <a:lvl3pPr marL="1092200" indent="-177800" algn="l" rtl="0" eaLnBrk="1" fontAlgn="base" hangingPunct="1">
              <a:lnSpc>
                <a:spcPts val="2800"/>
              </a:lnSpc>
              <a:spcBef>
                <a:spcPct val="0"/>
              </a:spcBef>
              <a:spcAft>
                <a:spcPts val="1400"/>
              </a:spcAft>
              <a:buClr>
                <a:schemeClr val="accent1"/>
              </a:buClr>
              <a:buChar char="–"/>
              <a:defRPr sz="2000">
                <a:solidFill>
                  <a:schemeClr val="tx1"/>
                </a:solidFill>
                <a:latin typeface="+mn-lt"/>
              </a:defRPr>
            </a:lvl3pPr>
            <a:lvl4pPr marL="1524000" indent="-152400" algn="l" rtl="0" eaLnBrk="1" fontAlgn="base" hangingPunct="1">
              <a:lnSpc>
                <a:spcPts val="2800"/>
              </a:lnSpc>
              <a:spcBef>
                <a:spcPct val="0"/>
              </a:spcBef>
              <a:spcAft>
                <a:spcPts val="1400"/>
              </a:spcAft>
              <a:buClr>
                <a:schemeClr val="accent1"/>
              </a:buClr>
              <a:buChar char="–"/>
              <a:defRPr sz="1800">
                <a:solidFill>
                  <a:schemeClr val="tx1"/>
                </a:solidFill>
                <a:latin typeface="+mn-lt"/>
              </a:defRPr>
            </a:lvl4pPr>
            <a:lvl5pPr marL="1981200" indent="-152400" algn="l" rtl="0" eaLnBrk="1" fontAlgn="base" hangingPunct="1">
              <a:lnSpc>
                <a:spcPts val="2800"/>
              </a:lnSpc>
              <a:spcBef>
                <a:spcPct val="0"/>
              </a:spcBef>
              <a:spcAft>
                <a:spcPts val="1400"/>
              </a:spcAft>
              <a:buClr>
                <a:schemeClr val="accent1"/>
              </a:buClr>
              <a:buChar char="–"/>
              <a:defRPr sz="1800">
                <a:solidFill>
                  <a:schemeClr val="tx1"/>
                </a:solidFill>
                <a:latin typeface="+mn-lt"/>
              </a:defRPr>
            </a:lvl5pPr>
            <a:lvl6pPr marL="2438400" indent="-152400" algn="l" rtl="0" eaLnBrk="1" fontAlgn="base" hangingPunct="1">
              <a:lnSpc>
                <a:spcPts val="2800"/>
              </a:lnSpc>
              <a:spcBef>
                <a:spcPct val="0"/>
              </a:spcBef>
              <a:spcAft>
                <a:spcPts val="1400"/>
              </a:spcAft>
              <a:buClr>
                <a:schemeClr val="accent1"/>
              </a:buClr>
              <a:buChar char="–"/>
              <a:defRPr sz="1800">
                <a:solidFill>
                  <a:schemeClr val="tx1"/>
                </a:solidFill>
                <a:latin typeface="+mn-lt"/>
              </a:defRPr>
            </a:lvl6pPr>
            <a:lvl7pPr marL="2895600" indent="-152400" algn="l" rtl="0" eaLnBrk="1" fontAlgn="base" hangingPunct="1">
              <a:lnSpc>
                <a:spcPts val="2800"/>
              </a:lnSpc>
              <a:spcBef>
                <a:spcPct val="0"/>
              </a:spcBef>
              <a:spcAft>
                <a:spcPts val="1400"/>
              </a:spcAft>
              <a:buClr>
                <a:schemeClr val="accent1"/>
              </a:buClr>
              <a:buChar char="–"/>
              <a:defRPr sz="1800">
                <a:solidFill>
                  <a:schemeClr val="tx1"/>
                </a:solidFill>
                <a:latin typeface="+mn-lt"/>
              </a:defRPr>
            </a:lvl7pPr>
            <a:lvl8pPr marL="3352800" indent="-152400" algn="l" rtl="0" eaLnBrk="1" fontAlgn="base" hangingPunct="1">
              <a:lnSpc>
                <a:spcPts val="2800"/>
              </a:lnSpc>
              <a:spcBef>
                <a:spcPct val="0"/>
              </a:spcBef>
              <a:spcAft>
                <a:spcPts val="1400"/>
              </a:spcAft>
              <a:buClr>
                <a:schemeClr val="accent1"/>
              </a:buClr>
              <a:buChar char="–"/>
              <a:defRPr sz="1800">
                <a:solidFill>
                  <a:schemeClr val="tx1"/>
                </a:solidFill>
                <a:latin typeface="+mn-lt"/>
              </a:defRPr>
            </a:lvl8pPr>
            <a:lvl9pPr marL="3810000" indent="-152400" algn="l" rtl="0" eaLnBrk="1" fontAlgn="base" hangingPunct="1">
              <a:lnSpc>
                <a:spcPts val="2800"/>
              </a:lnSpc>
              <a:spcBef>
                <a:spcPct val="0"/>
              </a:spcBef>
              <a:spcAft>
                <a:spcPts val="1400"/>
              </a:spcAft>
              <a:buClr>
                <a:schemeClr val="accent1"/>
              </a:buClr>
              <a:buChar char="–"/>
              <a:defRPr sz="1800">
                <a:solidFill>
                  <a:schemeClr val="tx1"/>
                </a:solidFill>
                <a:latin typeface="+mn-lt"/>
              </a:defRPr>
            </a:lvl9pPr>
          </a:lstStyle>
          <a:p>
            <a:pPr marL="0" indent="0" algn="ctr">
              <a:lnSpc>
                <a:spcPct val="100000"/>
              </a:lnSpc>
              <a:buFontTx/>
              <a:buNone/>
            </a:pPr>
            <a:r>
              <a:rPr lang="en-GB" sz="1400" b="1" kern="0" dirty="0" smtClean="0">
                <a:solidFill>
                  <a:schemeClr val="accent1">
                    <a:lumMod val="50000"/>
                  </a:schemeClr>
                </a:solidFill>
              </a:rPr>
              <a:t>Despite knowing that they can complain, and despite feeling that people should complain when experiencing poor service, the majority of people do not complain. This remained the same in 2015 and 2016. </a:t>
            </a:r>
            <a:endParaRPr lang="en-GB" sz="1400" b="1" kern="0" dirty="0">
              <a:solidFill>
                <a:schemeClr val="accent1">
                  <a:lumMod val="50000"/>
                </a:schemeClr>
              </a:solidFill>
            </a:endParaRPr>
          </a:p>
        </p:txBody>
      </p:sp>
    </p:spTree>
    <p:extLst>
      <p:ext uri="{BB962C8B-B14F-4D97-AF65-F5344CB8AC3E}">
        <p14:creationId xmlns:p14="http://schemas.microsoft.com/office/powerpoint/2010/main" val="60044025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Barriers preventing complaining</a:t>
            </a:r>
            <a:endParaRPr lang="en-GB"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28364891"/>
              </p:ext>
            </p:extLst>
          </p:nvPr>
        </p:nvGraphicFramePr>
        <p:xfrm>
          <a:off x="1277714" y="1506190"/>
          <a:ext cx="7128792" cy="447585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xtBox 4"/>
          <p:cNvSpPr txBox="1"/>
          <p:nvPr/>
        </p:nvSpPr>
        <p:spPr>
          <a:xfrm>
            <a:off x="543151" y="1506190"/>
            <a:ext cx="504056" cy="769441"/>
          </a:xfrm>
          <a:prstGeom prst="rect">
            <a:avLst/>
          </a:prstGeom>
          <a:noFill/>
        </p:spPr>
        <p:txBody>
          <a:bodyPr wrap="square" rtlCol="0">
            <a:spAutoFit/>
          </a:bodyPr>
          <a:lstStyle/>
          <a:p>
            <a:r>
              <a:rPr lang="en-GB" sz="4400" b="1" dirty="0" smtClean="0"/>
              <a:t>1</a:t>
            </a:r>
            <a:endParaRPr lang="en-GB" sz="4400" b="1" dirty="0"/>
          </a:p>
        </p:txBody>
      </p:sp>
      <p:sp>
        <p:nvSpPr>
          <p:cNvPr id="6" name="TextBox 5"/>
          <p:cNvSpPr txBox="1"/>
          <p:nvPr/>
        </p:nvSpPr>
        <p:spPr>
          <a:xfrm>
            <a:off x="536281" y="2428031"/>
            <a:ext cx="504056" cy="769441"/>
          </a:xfrm>
          <a:prstGeom prst="rect">
            <a:avLst/>
          </a:prstGeom>
          <a:noFill/>
        </p:spPr>
        <p:txBody>
          <a:bodyPr wrap="square" rtlCol="0">
            <a:spAutoFit/>
          </a:bodyPr>
          <a:lstStyle/>
          <a:p>
            <a:r>
              <a:rPr lang="en-GB" sz="4400" b="1" dirty="0" smtClean="0"/>
              <a:t>2</a:t>
            </a:r>
            <a:endParaRPr lang="en-GB" sz="4400" b="1" dirty="0"/>
          </a:p>
        </p:txBody>
      </p:sp>
      <p:sp>
        <p:nvSpPr>
          <p:cNvPr id="7" name="TextBox 6"/>
          <p:cNvSpPr txBox="1"/>
          <p:nvPr/>
        </p:nvSpPr>
        <p:spPr>
          <a:xfrm>
            <a:off x="536281" y="3388408"/>
            <a:ext cx="504056" cy="769441"/>
          </a:xfrm>
          <a:prstGeom prst="rect">
            <a:avLst/>
          </a:prstGeom>
          <a:noFill/>
        </p:spPr>
        <p:txBody>
          <a:bodyPr wrap="square" rtlCol="0">
            <a:spAutoFit/>
          </a:bodyPr>
          <a:lstStyle/>
          <a:p>
            <a:r>
              <a:rPr lang="en-GB" sz="4400" b="1" dirty="0" smtClean="0"/>
              <a:t>3</a:t>
            </a:r>
            <a:endParaRPr lang="en-GB" sz="4400" b="1" dirty="0"/>
          </a:p>
        </p:txBody>
      </p:sp>
      <p:sp>
        <p:nvSpPr>
          <p:cNvPr id="8" name="TextBox 7"/>
          <p:cNvSpPr txBox="1"/>
          <p:nvPr/>
        </p:nvSpPr>
        <p:spPr>
          <a:xfrm>
            <a:off x="543151" y="4314502"/>
            <a:ext cx="504056" cy="769441"/>
          </a:xfrm>
          <a:prstGeom prst="rect">
            <a:avLst/>
          </a:prstGeom>
          <a:noFill/>
        </p:spPr>
        <p:txBody>
          <a:bodyPr wrap="square" rtlCol="0">
            <a:spAutoFit/>
          </a:bodyPr>
          <a:lstStyle/>
          <a:p>
            <a:r>
              <a:rPr lang="en-GB" sz="4400" b="1" dirty="0"/>
              <a:t>4</a:t>
            </a:r>
          </a:p>
        </p:txBody>
      </p:sp>
      <p:sp>
        <p:nvSpPr>
          <p:cNvPr id="9" name="TextBox 8"/>
          <p:cNvSpPr txBox="1"/>
          <p:nvPr/>
        </p:nvSpPr>
        <p:spPr>
          <a:xfrm>
            <a:off x="543151" y="5250606"/>
            <a:ext cx="504056" cy="769441"/>
          </a:xfrm>
          <a:prstGeom prst="rect">
            <a:avLst/>
          </a:prstGeom>
          <a:noFill/>
        </p:spPr>
        <p:txBody>
          <a:bodyPr wrap="square" rtlCol="0">
            <a:spAutoFit/>
          </a:bodyPr>
          <a:lstStyle/>
          <a:p>
            <a:r>
              <a:rPr lang="en-GB" sz="4400" b="1" dirty="0"/>
              <a:t>5</a:t>
            </a:r>
          </a:p>
        </p:txBody>
      </p:sp>
    </p:spTree>
    <p:extLst>
      <p:ext uri="{BB962C8B-B14F-4D97-AF65-F5344CB8AC3E}">
        <p14:creationId xmlns:p14="http://schemas.microsoft.com/office/powerpoint/2010/main" val="19527481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a:t>
            </a:r>
            <a:endParaRPr lang="en-GB" dirty="0"/>
          </a:p>
        </p:txBody>
      </p:sp>
      <p:sp>
        <p:nvSpPr>
          <p:cNvPr id="3" name="Content Placeholder 2"/>
          <p:cNvSpPr>
            <a:spLocks noGrp="1"/>
          </p:cNvSpPr>
          <p:nvPr>
            <p:ph idx="1"/>
          </p:nvPr>
        </p:nvSpPr>
        <p:spPr/>
        <p:txBody>
          <a:bodyPr/>
          <a:lstStyle/>
          <a:p>
            <a:endParaRPr lang="en-GB" dirty="0" smtClean="0"/>
          </a:p>
          <a:p>
            <a:endParaRPr lang="en-GB" dirty="0"/>
          </a:p>
          <a:p>
            <a:endParaRPr lang="en-GB" dirty="0" smtClean="0"/>
          </a:p>
          <a:p>
            <a:endParaRPr lang="en-GB" dirty="0" smtClean="0"/>
          </a:p>
          <a:p>
            <a:endParaRPr lang="en-GB" dirty="0"/>
          </a:p>
          <a:p>
            <a:r>
              <a:rPr lang="en-GB" dirty="0" smtClean="0"/>
              <a:t>If you have any further questions about this research please email the </a:t>
            </a:r>
            <a:r>
              <a:rPr lang="en-GB" dirty="0" smtClean="0">
                <a:hlinkClick r:id="rId2"/>
              </a:rPr>
              <a:t>Research Team</a:t>
            </a:r>
            <a:endParaRPr lang="en-GB" dirty="0" smtClean="0"/>
          </a:p>
          <a:p>
            <a:r>
              <a:rPr lang="en-GB" dirty="0" smtClean="0"/>
              <a:t>Thank you </a:t>
            </a:r>
            <a:endParaRPr lang="en-GB"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707904" y="1700808"/>
            <a:ext cx="2028825" cy="225742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20111132"/>
      </p:ext>
    </p:extLst>
  </p:cSld>
  <p:clrMapOvr>
    <a:masterClrMapping/>
  </p:clrMapOvr>
</p:sld>
</file>

<file path=ppt/theme/theme1.xml><?xml version="1.0" encoding="utf-8"?>
<a:theme xmlns:a="http://schemas.openxmlformats.org/drawingml/2006/main" name="Awareness Survey Final 20130617">
  <a:themeElements>
    <a:clrScheme name="Default Design 1">
      <a:dk1>
        <a:srgbClr val="000000"/>
      </a:dk1>
      <a:lt1>
        <a:srgbClr val="FFFFFF"/>
      </a:lt1>
      <a:dk2>
        <a:srgbClr val="FFFFFF"/>
      </a:dk2>
      <a:lt2>
        <a:srgbClr val="999999"/>
      </a:lt2>
      <a:accent1>
        <a:srgbClr val="BBBB44"/>
      </a:accent1>
      <a:accent2>
        <a:srgbClr val="FF6633"/>
      </a:accent2>
      <a:accent3>
        <a:srgbClr val="FFFFFF"/>
      </a:accent3>
      <a:accent4>
        <a:srgbClr val="000000"/>
      </a:accent4>
      <a:accent5>
        <a:srgbClr val="DADAB0"/>
      </a:accent5>
      <a:accent6>
        <a:srgbClr val="E75C2D"/>
      </a:accent6>
      <a:hlink>
        <a:srgbClr val="CC9966"/>
      </a:hlink>
      <a:folHlink>
        <a:srgbClr val="DDDD44"/>
      </a:folHlink>
    </a:clrScheme>
    <a:fontScheme name="Default Design">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FFFFFF"/>
        </a:dk2>
        <a:lt2>
          <a:srgbClr val="999999"/>
        </a:lt2>
        <a:accent1>
          <a:srgbClr val="BBBB44"/>
        </a:accent1>
        <a:accent2>
          <a:srgbClr val="FF6633"/>
        </a:accent2>
        <a:accent3>
          <a:srgbClr val="FFFFFF"/>
        </a:accent3>
        <a:accent4>
          <a:srgbClr val="000000"/>
        </a:accent4>
        <a:accent5>
          <a:srgbClr val="DADAB0"/>
        </a:accent5>
        <a:accent6>
          <a:srgbClr val="E75C2D"/>
        </a:accent6>
        <a:hlink>
          <a:srgbClr val="CC9966"/>
        </a:hlink>
        <a:folHlink>
          <a:srgbClr val="DDDD44"/>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2985</TotalTime>
  <Words>438</Words>
  <Application>Microsoft Office PowerPoint</Application>
  <PresentationFormat>On-screen Show (4:3)</PresentationFormat>
  <Paragraphs>62</Paragraphs>
  <Slides>6</Slides>
  <Notes>5</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Awareness Survey Final 20130617</vt:lpstr>
      <vt:lpstr>Awareness Survey 2016: What do the general public think about complaining?</vt:lpstr>
      <vt:lpstr>Approach</vt:lpstr>
      <vt:lpstr>Public perceptions on the right to complain</vt:lpstr>
      <vt:lpstr>Unhappy with public services but not complaining </vt:lpstr>
      <vt:lpstr>Barriers preventing complaining</vt:lpstr>
      <vt:lpstr>Conclusion</vt:lpstr>
    </vt:vector>
  </TitlesOfParts>
  <Company>Parliamentary and Health Service Ombudsman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Hulme Robin</dc:creator>
  <cp:lastModifiedBy>McArt Dervla</cp:lastModifiedBy>
  <cp:revision>115</cp:revision>
  <dcterms:created xsi:type="dcterms:W3CDTF">2015-04-24T08:39:29Z</dcterms:created>
  <dcterms:modified xsi:type="dcterms:W3CDTF">2016-07-04T13:29:41Z</dcterms:modified>
</cp:coreProperties>
</file>